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embeddedFontLst>
    <p:embeddedFont>
      <p:font typeface="Gowun Batang" pitchFamily="2" charset="-127"/>
      <p:regular r:id="rId14"/>
      <p:bold r:id="rId15"/>
    </p:embeddedFont>
    <p:embeddedFont>
      <p:font typeface="Noto Sans KR" panose="020B0200000000000000" pitchFamily="50" charset="-127"/>
      <p:regular r:id="rId16"/>
      <p:bold r:id="rId1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8" d="100"/>
          <a:sy n="78" d="100"/>
        </p:scale>
        <p:origin x="850"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font" Target="fonts/font1.fntdata"/><Relationship Id="rId15" Type="http://schemas.openxmlformats.org/officeDocument/2006/relationships/font" Target="fonts/font2.fntdata"/><Relationship Id="rId16" Type="http://schemas.openxmlformats.org/officeDocument/2006/relationships/font" Target="fonts/font3.fntdata"/><Relationship Id="rId17" Type="http://schemas.openxmlformats.org/officeDocument/2006/relationships/font" Target="fonts/font4.fntdata"/><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sp>
        <p:nvSpPr>
          <p:cNvPr id="2" name="Rounded Rectangle 1"/>
          <p:cNvSpPr/>
          <p:nvPr/>
        </p:nvSpPr>
        <p:spPr>
          <a:xfrm>
            <a:off x="762000" y="4368105"/>
            <a:ext cx="609600" cy="38100"/>
          </a:xfrm>
          <a:prstGeom prst="roundRect">
            <a:avLst>
              <a:gd name="adj" fmla="val 50000"/>
            </a:avLst>
          </a:prstGeom>
          <a:solidFill>
            <a:srgbClr val="14B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62000" y="2451794"/>
            <a:ext cx="2873685" cy="200025"/>
          </a:xfrm>
          <a:prstGeom prst="rect">
            <a:avLst/>
          </a:prstGeom>
          <a:noFill/>
        </p:spPr>
        <p:txBody>
          <a:bodyPr wrap="none" lIns="0" tIns="0" rIns="0" bIns="0" anchor="t">
            <a:spAutoFit/>
          </a:bodyPr>
          <a:lstStyle/>
          <a:p>
            <a:pPr algn="l"/>
            <a:r>
              <a:rPr sz="1200" b="1" i="0" u="none">
                <a:solidFill>
                  <a:srgbClr val="14B8A6"/>
                </a:solidFill>
                <a:latin typeface="Noto Sans KR"/>
              </a:rPr>
              <a:t>한국어 회화 4주 완성 · 2회차</a:t>
            </a:r>
          </a:p>
        </p:txBody>
      </p:sp>
      <p:sp>
        <p:nvSpPr>
          <p:cNvPr id="4" name="TextBox 3"/>
          <p:cNvSpPr txBox="1"/>
          <p:nvPr/>
        </p:nvSpPr>
        <p:spPr>
          <a:xfrm>
            <a:off x="762000" y="2804219"/>
            <a:ext cx="5075634" cy="639960"/>
          </a:xfrm>
          <a:prstGeom prst="rect">
            <a:avLst/>
          </a:prstGeom>
          <a:noFill/>
        </p:spPr>
        <p:txBody>
          <a:bodyPr wrap="none" lIns="0" tIns="0" rIns="0" bIns="0" anchor="t">
            <a:spAutoFit/>
          </a:bodyPr>
          <a:lstStyle/>
          <a:p>
            <a:pPr algn="l">
              <a:lnSpc>
                <a:spcPts val="5040"/>
              </a:lnSpc>
            </a:pPr>
            <a:r>
              <a:rPr sz="4200" b="1" i="0" u="none">
                <a:solidFill>
                  <a:srgbClr val="FFFFFF"/>
                </a:solidFill>
                <a:latin typeface="Gowun Batang"/>
              </a:rPr>
              <a:t>일상생활과 시간</a:t>
            </a:r>
          </a:p>
        </p:txBody>
      </p:sp>
      <p:sp>
        <p:nvSpPr>
          <p:cNvPr id="5" name="TextBox 4"/>
          <p:cNvSpPr txBox="1"/>
          <p:nvPr/>
        </p:nvSpPr>
        <p:spPr>
          <a:xfrm>
            <a:off x="762000" y="3672780"/>
            <a:ext cx="7159935" cy="314325"/>
          </a:xfrm>
          <a:prstGeom prst="rect">
            <a:avLst/>
          </a:prstGeom>
          <a:noFill/>
        </p:spPr>
        <p:txBody>
          <a:bodyPr wrap="none" lIns="0" tIns="0" rIns="0" bIns="0" anchor="t">
            <a:spAutoFit/>
          </a:bodyPr>
          <a:lstStyle/>
          <a:p>
            <a:pPr algn="l">
              <a:lnSpc>
                <a:spcPts val="2475"/>
              </a:lnSpc>
            </a:pPr>
            <a:r>
              <a:rPr sz="1650" b="0" i="0" u="none">
                <a:solidFill>
                  <a:srgbClr val="94A3B8"/>
                </a:solidFill>
                <a:latin typeface="Noto Sans KR"/>
              </a:rPr>
              <a:t>시간과 기간, 생활 습관, 빈도 표현 및 유용한 일상 어휘 익히기</a:t>
            </a:r>
          </a:p>
        </p:txBody>
      </p:sp>
      <p:sp>
        <p:nvSpPr>
          <p:cNvPr id="6" name="TextBox 5"/>
          <p:cNvSpPr txBox="1"/>
          <p:nvPr/>
        </p:nvSpPr>
        <p:spPr>
          <a:xfrm>
            <a:off x="758952" y="6108192"/>
            <a:ext cx="10607040" cy="384048"/>
          </a:xfrm>
          <a:prstGeom prst="rect">
            <a:avLst/>
          </a:prstGeom>
          <a:noFill/>
        </p:spPr>
        <p:txBody>
          <a:bodyPr wrap="square" anchor="t" lIns="0" tIns="0" rIns="0" bIns="0">
            <a:spAutoFit/>
          </a:bodyPr>
          <a:lstStyle/>
          <a:p>
            <a:pPr algn="l"/>
            <a:r>
              <a:rPr sz="1100" b="0">
                <a:solidFill>
                  <a:srgbClr val="94A3B8"/>
                </a:solidFill>
                <a:latin typeface="Noto Sans KR"/>
              </a:rPr>
              <a:t>© 2026 Haeumkorean &amp; Haeonkorean. All rights reserved.   |   문의 (Contact): </a:t>
            </a:r>
            <a:r>
              <a:rPr sz="1100" b="1">
                <a:solidFill>
                  <a:srgbClr val="14B8A6"/>
                </a:solidFill>
                <a:latin typeface="Noto Sans KR"/>
              </a:rPr>
              <a:t>haeumkorean@gmail.com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Rounded Rectangle 1"/>
          <p:cNvSpPr/>
          <p:nvPr/>
        </p:nvSpPr>
        <p:spPr>
          <a:xfrm>
            <a:off x="609600" y="2881312"/>
            <a:ext cx="3505200" cy="2133600"/>
          </a:xfrm>
          <a:prstGeom prst="roundRect">
            <a:avLst>
              <a:gd name="adj" fmla="val 7142"/>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4343400" y="2881312"/>
            <a:ext cx="3505200" cy="2133600"/>
          </a:xfrm>
          <a:prstGeom prst="roundRect">
            <a:avLst>
              <a:gd name="adj" fmla="val 7142"/>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8077200" y="3002756"/>
            <a:ext cx="3505200" cy="1890712"/>
          </a:xfrm>
          <a:prstGeom prst="roundRect">
            <a:avLst>
              <a:gd name="adj" fmla="val 8060"/>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image.png"/>
          <p:cNvPicPr>
            <a:picLocks noChangeAspect="1"/>
          </p:cNvPicPr>
          <p:nvPr/>
        </p:nvPicPr>
        <p:blipFill>
          <a:blip r:embed="rId2"/>
          <a:stretch>
            <a:fillRect/>
          </a:stretch>
        </p:blipFill>
        <p:spPr>
          <a:xfrm>
            <a:off x="885825" y="3195637"/>
            <a:ext cx="457200" cy="457200"/>
          </a:xfrm>
          <a:prstGeom prst="rect">
            <a:avLst/>
          </a:prstGeom>
        </p:spPr>
      </p:pic>
      <p:pic>
        <p:nvPicPr>
          <p:cNvPr id="6" name="Picture 5" descr="image.png"/>
          <p:cNvPicPr>
            <a:picLocks noChangeAspect="1"/>
          </p:cNvPicPr>
          <p:nvPr/>
        </p:nvPicPr>
        <p:blipFill>
          <a:blip r:embed="rId3"/>
          <a:stretch>
            <a:fillRect/>
          </a:stretch>
        </p:blipFill>
        <p:spPr>
          <a:xfrm>
            <a:off x="4619625" y="3195637"/>
            <a:ext cx="457200" cy="457200"/>
          </a:xfrm>
          <a:prstGeom prst="rect">
            <a:avLst/>
          </a:prstGeom>
        </p:spPr>
      </p:pic>
      <p:pic>
        <p:nvPicPr>
          <p:cNvPr id="7" name="Picture 6" descr="image.png"/>
          <p:cNvPicPr>
            <a:picLocks noChangeAspect="1"/>
          </p:cNvPicPr>
          <p:nvPr/>
        </p:nvPicPr>
        <p:blipFill>
          <a:blip r:embed="rId4"/>
          <a:stretch>
            <a:fillRect/>
          </a:stretch>
        </p:blipFill>
        <p:spPr>
          <a:xfrm>
            <a:off x="8353425" y="3317081"/>
            <a:ext cx="457200" cy="457200"/>
          </a:xfrm>
          <a:prstGeom prst="rect">
            <a:avLst/>
          </a:prstGeom>
        </p:spPr>
      </p:pic>
      <p:pic>
        <p:nvPicPr>
          <p:cNvPr id="8" name="Picture 7" descr="image.png"/>
          <p:cNvPicPr>
            <a:picLocks noChangeAspect="1"/>
          </p:cNvPicPr>
          <p:nvPr/>
        </p:nvPicPr>
        <p:blipFill>
          <a:blip r:embed="rId5"/>
          <a:stretch>
            <a:fillRect/>
          </a:stretch>
        </p:blipFill>
        <p:spPr>
          <a:xfrm>
            <a:off x="1014205" y="3319462"/>
            <a:ext cx="200439" cy="209550"/>
          </a:xfrm>
          <a:prstGeom prst="rect">
            <a:avLst/>
          </a:prstGeom>
        </p:spPr>
      </p:pic>
      <p:pic>
        <p:nvPicPr>
          <p:cNvPr id="9" name="Picture 8" descr="image.png"/>
          <p:cNvPicPr>
            <a:picLocks noChangeAspect="1"/>
          </p:cNvPicPr>
          <p:nvPr/>
        </p:nvPicPr>
        <p:blipFill>
          <a:blip r:embed="rId6"/>
          <a:stretch>
            <a:fillRect/>
          </a:stretch>
        </p:blipFill>
        <p:spPr>
          <a:xfrm>
            <a:off x="4716117" y="3319462"/>
            <a:ext cx="264215" cy="209550"/>
          </a:xfrm>
          <a:prstGeom prst="rect">
            <a:avLst/>
          </a:prstGeom>
        </p:spPr>
      </p:pic>
      <p:pic>
        <p:nvPicPr>
          <p:cNvPr id="10" name="Picture 9" descr="image.png"/>
          <p:cNvPicPr>
            <a:picLocks noChangeAspect="1"/>
          </p:cNvPicPr>
          <p:nvPr/>
        </p:nvPicPr>
        <p:blipFill>
          <a:blip r:embed="rId7"/>
          <a:stretch>
            <a:fillRect/>
          </a:stretch>
        </p:blipFill>
        <p:spPr>
          <a:xfrm>
            <a:off x="8490916" y="3440906"/>
            <a:ext cx="182217" cy="209550"/>
          </a:xfrm>
          <a:prstGeom prst="rect">
            <a:avLst/>
          </a:prstGeom>
        </p:spPr>
      </p:pic>
      <p:sp>
        <p:nvSpPr>
          <p:cNvPr id="11" name="TextBox 10"/>
          <p:cNvSpPr txBox="1"/>
          <p:nvPr/>
        </p:nvSpPr>
        <p:spPr>
          <a:xfrm>
            <a:off x="609600" y="533400"/>
            <a:ext cx="11582400" cy="161925"/>
          </a:xfrm>
          <a:prstGeom prst="rect">
            <a:avLst/>
          </a:prstGeom>
          <a:noFill/>
        </p:spPr>
        <p:txBody>
          <a:bodyPr wrap="none" lIns="0" tIns="0" rIns="0" bIns="0" anchor="t">
            <a:spAutoFit/>
          </a:bodyPr>
          <a:lstStyle/>
          <a:p>
            <a:pPr algn="l"/>
            <a:r>
              <a:rPr sz="1125" b="1" i="0" u="none">
                <a:solidFill>
                  <a:srgbClr val="0D9488"/>
                </a:solidFill>
                <a:latin typeface="Noto Sans KR"/>
              </a:rPr>
              <a:t>OVERVIEW</a:t>
            </a:r>
          </a:p>
        </p:txBody>
      </p:sp>
      <p:sp>
        <p:nvSpPr>
          <p:cNvPr id="12" name="TextBox 11"/>
          <p:cNvSpPr txBox="1"/>
          <p:nvPr/>
        </p:nvSpPr>
        <p:spPr>
          <a:xfrm>
            <a:off x="609600" y="771525"/>
            <a:ext cx="11582400" cy="419100"/>
          </a:xfrm>
          <a:prstGeom prst="rect">
            <a:avLst/>
          </a:prstGeom>
          <a:noFill/>
        </p:spPr>
        <p:txBody>
          <a:bodyPr wrap="none" lIns="0" tIns="0" rIns="0" bIns="0" anchor="t">
            <a:spAutoFit/>
          </a:bodyPr>
          <a:lstStyle/>
          <a:p>
            <a:pPr algn="l"/>
            <a:r>
              <a:rPr sz="2400" b="1" i="0" u="none">
                <a:solidFill>
                  <a:srgbClr val="0F172A"/>
                </a:solidFill>
                <a:latin typeface="Noto Sans KR"/>
              </a:rPr>
              <a:t>오늘의 핵심 학습 목표</a:t>
            </a:r>
          </a:p>
        </p:txBody>
      </p:sp>
      <p:sp>
        <p:nvSpPr>
          <p:cNvPr id="13" name="TextBox 12"/>
          <p:cNvSpPr txBox="1"/>
          <p:nvPr/>
        </p:nvSpPr>
        <p:spPr>
          <a:xfrm>
            <a:off x="885825" y="3843337"/>
            <a:ext cx="3875484" cy="257175"/>
          </a:xfrm>
          <a:prstGeom prst="rect">
            <a:avLst/>
          </a:prstGeom>
          <a:noFill/>
        </p:spPr>
        <p:txBody>
          <a:bodyPr wrap="none" lIns="0" tIns="0" rIns="0" bIns="0" anchor="t">
            <a:spAutoFit/>
          </a:bodyPr>
          <a:lstStyle/>
          <a:p>
            <a:pPr algn="l"/>
            <a:r>
              <a:rPr sz="1500" b="1" i="0" u="none">
                <a:solidFill>
                  <a:srgbClr val="0F172A"/>
                </a:solidFill>
                <a:latin typeface="Noto Sans KR"/>
              </a:rPr>
              <a:t>1. 시간과 기간</a:t>
            </a:r>
          </a:p>
        </p:txBody>
      </p:sp>
      <p:sp>
        <p:nvSpPr>
          <p:cNvPr id="14" name="TextBox 13"/>
          <p:cNvSpPr txBox="1"/>
          <p:nvPr/>
        </p:nvSpPr>
        <p:spPr>
          <a:xfrm>
            <a:off x="885825" y="4214812"/>
            <a:ext cx="3048000" cy="485775"/>
          </a:xfrm>
          <a:prstGeom prst="rect">
            <a:avLst/>
          </a:prstGeom>
          <a:noFill/>
        </p:spPr>
        <p:txBody>
          <a:bodyPr wrap="square" lIns="0" tIns="0" rIns="0" bIns="0" anchor="t">
            <a:spAutoFit/>
          </a:bodyPr>
          <a:lstStyle/>
          <a:p>
            <a:pPr algn="l">
              <a:lnSpc>
                <a:spcPts val="1912"/>
              </a:lnSpc>
            </a:pPr>
            <a:r>
              <a:rPr sz="1275" b="0" i="0" u="none">
                <a:solidFill>
                  <a:srgbClr val="475569"/>
                </a:solidFill>
                <a:latin typeface="Noto Sans KR"/>
              </a:rPr>
              <a:t>경과 시간, 기간, 시점 및 빈도 표현 말하기</a:t>
            </a:r>
          </a:p>
        </p:txBody>
      </p:sp>
      <p:sp>
        <p:nvSpPr>
          <p:cNvPr id="15" name="TextBox 14"/>
          <p:cNvSpPr txBox="1"/>
          <p:nvPr/>
        </p:nvSpPr>
        <p:spPr>
          <a:xfrm>
            <a:off x="4619625" y="3843337"/>
            <a:ext cx="3875484" cy="257175"/>
          </a:xfrm>
          <a:prstGeom prst="rect">
            <a:avLst/>
          </a:prstGeom>
          <a:noFill/>
        </p:spPr>
        <p:txBody>
          <a:bodyPr wrap="none" lIns="0" tIns="0" rIns="0" bIns="0" anchor="t">
            <a:spAutoFit/>
          </a:bodyPr>
          <a:lstStyle/>
          <a:p>
            <a:pPr algn="l"/>
            <a:r>
              <a:rPr sz="1500" b="1" i="0" u="none">
                <a:solidFill>
                  <a:srgbClr val="0F172A"/>
                </a:solidFill>
                <a:latin typeface="Noto Sans KR"/>
              </a:rPr>
              <a:t>2. 문장 연결과 꾸밈</a:t>
            </a:r>
          </a:p>
        </p:txBody>
      </p:sp>
      <p:sp>
        <p:nvSpPr>
          <p:cNvPr id="16" name="TextBox 15"/>
          <p:cNvSpPr txBox="1"/>
          <p:nvPr/>
        </p:nvSpPr>
        <p:spPr>
          <a:xfrm>
            <a:off x="4619625" y="4214812"/>
            <a:ext cx="3048000" cy="485775"/>
          </a:xfrm>
          <a:prstGeom prst="rect">
            <a:avLst/>
          </a:prstGeom>
          <a:noFill/>
        </p:spPr>
        <p:txBody>
          <a:bodyPr wrap="square" lIns="0" tIns="0" rIns="0" bIns="0" anchor="t">
            <a:spAutoFit/>
          </a:bodyPr>
          <a:lstStyle/>
          <a:p>
            <a:pPr algn="l">
              <a:lnSpc>
                <a:spcPts val="1912"/>
              </a:lnSpc>
            </a:pPr>
            <a:r>
              <a:rPr sz="1275" b="0" i="0" u="none">
                <a:solidFill>
                  <a:srgbClr val="475569"/>
                </a:solidFill>
                <a:latin typeface="Noto Sans KR"/>
              </a:rPr>
              <a:t>연결 어미(-고, -면) 및 관형형(-는, -ㄴ) 활용</a:t>
            </a:r>
          </a:p>
        </p:txBody>
      </p:sp>
      <p:sp>
        <p:nvSpPr>
          <p:cNvPr id="17" name="TextBox 16"/>
          <p:cNvSpPr txBox="1"/>
          <p:nvPr/>
        </p:nvSpPr>
        <p:spPr>
          <a:xfrm>
            <a:off x="8353425" y="3964781"/>
            <a:ext cx="3838575" cy="257175"/>
          </a:xfrm>
          <a:prstGeom prst="rect">
            <a:avLst/>
          </a:prstGeom>
          <a:noFill/>
        </p:spPr>
        <p:txBody>
          <a:bodyPr wrap="none" lIns="0" tIns="0" rIns="0" bIns="0" anchor="t">
            <a:spAutoFit/>
          </a:bodyPr>
          <a:lstStyle/>
          <a:p>
            <a:pPr algn="l"/>
            <a:r>
              <a:rPr sz="1500" b="1" i="0" u="none">
                <a:solidFill>
                  <a:srgbClr val="0F172A"/>
                </a:solidFill>
                <a:latin typeface="Noto Sans KR"/>
              </a:rPr>
              <a:t>3. 수와 불규칙</a:t>
            </a:r>
          </a:p>
        </p:txBody>
      </p:sp>
      <p:sp>
        <p:nvSpPr>
          <p:cNvPr id="18" name="TextBox 17"/>
          <p:cNvSpPr txBox="1"/>
          <p:nvPr/>
        </p:nvSpPr>
        <p:spPr>
          <a:xfrm>
            <a:off x="8353425" y="4336256"/>
            <a:ext cx="3690937" cy="242887"/>
          </a:xfrm>
          <a:prstGeom prst="rect">
            <a:avLst/>
          </a:prstGeom>
          <a:noFill/>
        </p:spPr>
        <p:txBody>
          <a:bodyPr wrap="none" lIns="0" tIns="0" rIns="0" bIns="0" anchor="t">
            <a:spAutoFit/>
          </a:bodyPr>
          <a:lstStyle/>
          <a:p>
            <a:pPr algn="l">
              <a:lnSpc>
                <a:spcPts val="1912"/>
              </a:lnSpc>
            </a:pPr>
            <a:r>
              <a:rPr sz="1275" b="0" i="0" u="none">
                <a:solidFill>
                  <a:srgbClr val="475569"/>
                </a:solidFill>
                <a:latin typeface="Noto Sans KR"/>
              </a:rPr>
              <a:t>한자어 숫자(일·이) 및 ㅂ/ㄷ 불규칙 동사</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609600" y="2724150"/>
            <a:ext cx="5334000" cy="2390775"/>
          </a:xfrm>
          <a:prstGeom prst="roundRect">
            <a:avLst>
              <a:gd name="adj" fmla="val 6374"/>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6248400" y="2724150"/>
            <a:ext cx="5334000" cy="2390775"/>
          </a:xfrm>
          <a:prstGeom prst="roundRect">
            <a:avLst>
              <a:gd name="adj" fmla="val 6374"/>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609600" y="2724150"/>
            <a:ext cx="57150" cy="23907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248400" y="2724150"/>
            <a:ext cx="57150" cy="2390775"/>
          </a:xfrm>
          <a:prstGeom prst="rect">
            <a:avLst/>
          </a:prstGeom>
          <a:solidFill>
            <a:srgbClr val="4F46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09600" y="533400"/>
            <a:ext cx="11582400" cy="180975"/>
          </a:xfrm>
          <a:prstGeom prst="rect">
            <a:avLst/>
          </a:prstGeom>
          <a:noFill/>
        </p:spPr>
        <p:txBody>
          <a:bodyPr wrap="none" lIns="0" tIns="0" rIns="0" bIns="0" anchor="t">
            <a:spAutoFit/>
          </a:bodyPr>
          <a:lstStyle/>
          <a:p>
            <a:pPr algn="l"/>
            <a:r>
              <a:rPr sz="1125" b="1" i="0" u="none">
                <a:solidFill>
                  <a:srgbClr val="0D9488"/>
                </a:solidFill>
                <a:latin typeface="Noto Sans KR"/>
              </a:rPr>
              <a:t>PART 1. 시간과 기간</a:t>
            </a:r>
          </a:p>
        </p:txBody>
      </p:sp>
      <p:sp>
        <p:nvSpPr>
          <p:cNvPr id="7" name="TextBox 6"/>
          <p:cNvSpPr txBox="1"/>
          <p:nvPr/>
        </p:nvSpPr>
        <p:spPr>
          <a:xfrm>
            <a:off x="609600" y="790575"/>
            <a:ext cx="11582400" cy="419100"/>
          </a:xfrm>
          <a:prstGeom prst="rect">
            <a:avLst/>
          </a:prstGeom>
          <a:noFill/>
        </p:spPr>
        <p:txBody>
          <a:bodyPr wrap="none" lIns="0" tIns="0" rIns="0" bIns="0" anchor="t">
            <a:spAutoFit/>
          </a:bodyPr>
          <a:lstStyle/>
          <a:p>
            <a:pPr algn="l"/>
            <a:r>
              <a:rPr sz="2400" b="1" i="0" u="none">
                <a:solidFill>
                  <a:srgbClr val="0F172A"/>
                </a:solidFill>
                <a:latin typeface="Noto Sans KR"/>
              </a:rPr>
              <a:t>경과 시간과 기간 표현하기</a:t>
            </a:r>
          </a:p>
        </p:txBody>
      </p:sp>
      <p:sp>
        <p:nvSpPr>
          <p:cNvPr id="8" name="TextBox 7"/>
          <p:cNvSpPr txBox="1"/>
          <p:nvPr/>
        </p:nvSpPr>
        <p:spPr>
          <a:xfrm>
            <a:off x="971550" y="3028950"/>
            <a:ext cx="6125765" cy="285750"/>
          </a:xfrm>
          <a:prstGeom prst="rect">
            <a:avLst/>
          </a:prstGeom>
          <a:noFill/>
        </p:spPr>
        <p:txBody>
          <a:bodyPr wrap="none" lIns="0" tIns="0" rIns="0" bIns="0" anchor="t">
            <a:spAutoFit/>
          </a:bodyPr>
          <a:lstStyle/>
          <a:p>
            <a:pPr algn="l"/>
            <a:r>
              <a:rPr sz="1650" b="1" i="0" u="none">
                <a:solidFill>
                  <a:srgbClr val="0D9488"/>
                </a:solidFill>
                <a:latin typeface="Noto Sans KR"/>
              </a:rPr>
              <a:t>-(으)ㄴ 지 얼마나 됐어요?</a:t>
            </a:r>
          </a:p>
        </p:txBody>
      </p:sp>
      <p:sp>
        <p:nvSpPr>
          <p:cNvPr id="9" name="TextBox 8"/>
          <p:cNvSpPr txBox="1"/>
          <p:nvPr/>
        </p:nvSpPr>
        <p:spPr>
          <a:xfrm>
            <a:off x="971550" y="3467100"/>
            <a:ext cx="5834062" cy="200025"/>
          </a:xfrm>
          <a:prstGeom prst="rect">
            <a:avLst/>
          </a:prstGeom>
          <a:noFill/>
        </p:spPr>
        <p:txBody>
          <a:bodyPr wrap="none" lIns="0" tIns="0" rIns="0" bIns="0" anchor="t">
            <a:spAutoFit/>
          </a:bodyPr>
          <a:lstStyle/>
          <a:p>
            <a:pPr algn="l"/>
            <a:r>
              <a:rPr sz="1200" b="0" i="0" u="none">
                <a:solidFill>
                  <a:srgbClr val="64748B"/>
                </a:solidFill>
                <a:latin typeface="Noto Sans KR"/>
              </a:rPr>
              <a:t>어떤 행동을 한 후 지나간 시간 묻고 답하기</a:t>
            </a:r>
          </a:p>
        </p:txBody>
      </p:sp>
      <p:sp>
        <p:nvSpPr>
          <p:cNvPr id="10" name="TextBox 9"/>
          <p:cNvSpPr txBox="1"/>
          <p:nvPr/>
        </p:nvSpPr>
        <p:spPr>
          <a:xfrm>
            <a:off x="6610350" y="3028950"/>
            <a:ext cx="5581650" cy="285750"/>
          </a:xfrm>
          <a:prstGeom prst="rect">
            <a:avLst/>
          </a:prstGeom>
          <a:noFill/>
        </p:spPr>
        <p:txBody>
          <a:bodyPr wrap="none" lIns="0" tIns="0" rIns="0" bIns="0" anchor="t">
            <a:spAutoFit/>
          </a:bodyPr>
          <a:lstStyle/>
          <a:p>
            <a:pPr algn="l"/>
            <a:r>
              <a:rPr sz="1650" b="1" i="0" u="none">
                <a:solidFill>
                  <a:srgbClr val="4F46E5"/>
                </a:solidFill>
                <a:latin typeface="Noto Sans KR"/>
              </a:rPr>
              <a:t>~ 동안 / 얼마나 오래</a:t>
            </a:r>
          </a:p>
        </p:txBody>
      </p:sp>
      <p:sp>
        <p:nvSpPr>
          <p:cNvPr id="11" name="TextBox 10"/>
          <p:cNvSpPr txBox="1"/>
          <p:nvPr/>
        </p:nvSpPr>
        <p:spPr>
          <a:xfrm>
            <a:off x="6610350" y="3467100"/>
            <a:ext cx="5581650" cy="200025"/>
          </a:xfrm>
          <a:prstGeom prst="rect">
            <a:avLst/>
          </a:prstGeom>
          <a:noFill/>
        </p:spPr>
        <p:txBody>
          <a:bodyPr wrap="none" lIns="0" tIns="0" rIns="0" bIns="0" anchor="t">
            <a:spAutoFit/>
          </a:bodyPr>
          <a:lstStyle/>
          <a:p>
            <a:pPr algn="l"/>
            <a:r>
              <a:rPr sz="1200" b="0" i="0" u="none">
                <a:solidFill>
                  <a:srgbClr val="64748B"/>
                </a:solidFill>
                <a:latin typeface="Noto Sans KR"/>
              </a:rPr>
              <a:t>지속된 기간 및 머무는 시간 표현</a:t>
            </a:r>
          </a:p>
        </p:txBody>
      </p:sp>
      <p:sp>
        <p:nvSpPr>
          <p:cNvPr id="12" name="TextBox 11"/>
          <p:cNvSpPr txBox="1"/>
          <p:nvPr/>
        </p:nvSpPr>
        <p:spPr>
          <a:xfrm>
            <a:off x="971550" y="3857625"/>
            <a:ext cx="5834062" cy="228600"/>
          </a:xfrm>
          <a:prstGeom prst="rect">
            <a:avLst/>
          </a:prstGeom>
          <a:noFill/>
        </p:spPr>
        <p:txBody>
          <a:bodyPr wrap="none" lIns="0" tIns="0" rIns="0" bIns="0" anchor="t">
            <a:spAutoFit/>
          </a:bodyPr>
          <a:lstStyle/>
          <a:p>
            <a:pPr algn="l"/>
            <a:r>
              <a:rPr sz="1350" b="0" i="0" u="none">
                <a:solidFill>
                  <a:srgbClr val="334155"/>
                </a:solidFill>
                <a:latin typeface="Noto Sans KR"/>
              </a:rPr>
              <a:t>• </a:t>
            </a:r>
            <a:r>
              <a:rPr sz="1350" b="1" i="0" u="none">
                <a:solidFill>
                  <a:srgbClr val="334155"/>
                </a:solidFill>
                <a:latin typeface="Noto Sans KR"/>
              </a:rPr>
              <a:t>질문:</a:t>
            </a:r>
            <a:r>
              <a:rPr sz="1350" b="0" i="0" u="none">
                <a:solidFill>
                  <a:srgbClr val="334155"/>
                </a:solidFill>
                <a:latin typeface="Noto Sans KR"/>
              </a:rPr>
              <a:t> 교회는 다닌 지 얼마나 됐어요?</a:t>
            </a:r>
          </a:p>
        </p:txBody>
      </p:sp>
      <p:sp>
        <p:nvSpPr>
          <p:cNvPr id="13" name="TextBox 12"/>
          <p:cNvSpPr txBox="1"/>
          <p:nvPr/>
        </p:nvSpPr>
        <p:spPr>
          <a:xfrm>
            <a:off x="971550" y="4219575"/>
            <a:ext cx="5834062" cy="228600"/>
          </a:xfrm>
          <a:prstGeom prst="rect">
            <a:avLst/>
          </a:prstGeom>
          <a:noFill/>
        </p:spPr>
        <p:txBody>
          <a:bodyPr wrap="none" lIns="0" tIns="0" rIns="0" bIns="0" anchor="t">
            <a:spAutoFit/>
          </a:bodyPr>
          <a:lstStyle/>
          <a:p>
            <a:pPr algn="l"/>
            <a:r>
              <a:rPr sz="1350" b="0" i="0" u="none">
                <a:solidFill>
                  <a:srgbClr val="334155"/>
                </a:solidFill>
                <a:latin typeface="Noto Sans KR"/>
              </a:rPr>
              <a:t>• </a:t>
            </a:r>
            <a:r>
              <a:rPr sz="1350" b="1" i="0" u="none">
                <a:solidFill>
                  <a:srgbClr val="334155"/>
                </a:solidFill>
                <a:latin typeface="Noto Sans KR"/>
              </a:rPr>
              <a:t>짧은 시간:</a:t>
            </a:r>
            <a:r>
              <a:rPr sz="1350" b="0" i="0" u="none">
                <a:solidFill>
                  <a:srgbClr val="334155"/>
                </a:solidFill>
                <a:latin typeface="Noto Sans KR"/>
              </a:rPr>
              <a:t> 일어난 지 </a:t>
            </a:r>
            <a:r>
              <a:rPr sz="1350" b="1" i="0" u="none">
                <a:solidFill>
                  <a:srgbClr val="334155"/>
                </a:solidFill>
                <a:latin typeface="Noto Sans KR"/>
              </a:rPr>
              <a:t>얼마 안 됐어요.</a:t>
            </a:r>
          </a:p>
        </p:txBody>
      </p:sp>
      <p:sp>
        <p:nvSpPr>
          <p:cNvPr id="14" name="TextBox 13"/>
          <p:cNvSpPr txBox="1"/>
          <p:nvPr/>
        </p:nvSpPr>
        <p:spPr>
          <a:xfrm>
            <a:off x="971550" y="4581525"/>
            <a:ext cx="5834062" cy="228600"/>
          </a:xfrm>
          <a:prstGeom prst="rect">
            <a:avLst/>
          </a:prstGeom>
          <a:noFill/>
        </p:spPr>
        <p:txBody>
          <a:bodyPr wrap="none" lIns="0" tIns="0" rIns="0" bIns="0" anchor="t">
            <a:spAutoFit/>
          </a:bodyPr>
          <a:lstStyle/>
          <a:p>
            <a:pPr algn="l"/>
            <a:r>
              <a:rPr sz="1350" b="0" i="0" u="none">
                <a:solidFill>
                  <a:srgbClr val="334155"/>
                </a:solidFill>
                <a:latin typeface="Noto Sans KR"/>
              </a:rPr>
              <a:t>• </a:t>
            </a:r>
            <a:r>
              <a:rPr sz="1350" b="1" i="0" u="none">
                <a:solidFill>
                  <a:srgbClr val="334155"/>
                </a:solidFill>
                <a:latin typeface="Noto Sans KR"/>
              </a:rPr>
              <a:t>긴 시간:</a:t>
            </a:r>
            <a:r>
              <a:rPr sz="1350" b="0" i="0" u="none">
                <a:solidFill>
                  <a:srgbClr val="334155"/>
                </a:solidFill>
                <a:latin typeface="Noto Sans KR"/>
              </a:rPr>
              <a:t> 노래 나온 지 </a:t>
            </a:r>
            <a:r>
              <a:rPr sz="1350" b="1" i="0" u="none">
                <a:solidFill>
                  <a:srgbClr val="334155"/>
                </a:solidFill>
                <a:latin typeface="Noto Sans KR"/>
              </a:rPr>
              <a:t>좀 됐어요.</a:t>
            </a:r>
          </a:p>
        </p:txBody>
      </p:sp>
      <p:sp>
        <p:nvSpPr>
          <p:cNvPr id="15" name="TextBox 14"/>
          <p:cNvSpPr txBox="1"/>
          <p:nvPr/>
        </p:nvSpPr>
        <p:spPr>
          <a:xfrm>
            <a:off x="6610350" y="3857625"/>
            <a:ext cx="5581650" cy="228600"/>
          </a:xfrm>
          <a:prstGeom prst="rect">
            <a:avLst/>
          </a:prstGeom>
          <a:noFill/>
        </p:spPr>
        <p:txBody>
          <a:bodyPr wrap="none" lIns="0" tIns="0" rIns="0" bIns="0" anchor="t">
            <a:spAutoFit/>
          </a:bodyPr>
          <a:lstStyle/>
          <a:p>
            <a:pPr algn="l"/>
            <a:r>
              <a:rPr sz="1350" b="0" i="0" u="none">
                <a:solidFill>
                  <a:srgbClr val="334155"/>
                </a:solidFill>
                <a:latin typeface="Noto Sans KR"/>
              </a:rPr>
              <a:t>• </a:t>
            </a:r>
            <a:r>
              <a:rPr sz="1350" b="1" i="0" u="none">
                <a:solidFill>
                  <a:srgbClr val="334155"/>
                </a:solidFill>
                <a:latin typeface="Noto Sans KR"/>
              </a:rPr>
              <a:t>기간 지속:</a:t>
            </a:r>
            <a:r>
              <a:rPr sz="1350" b="0" i="0" u="none">
                <a:solidFill>
                  <a:srgbClr val="334155"/>
                </a:solidFill>
                <a:latin typeface="Noto Sans KR"/>
              </a:rPr>
              <a:t> 이 주 </a:t>
            </a:r>
            <a:r>
              <a:rPr sz="1350" b="1" i="0" u="none">
                <a:solidFill>
                  <a:srgbClr val="334155"/>
                </a:solidFill>
                <a:latin typeface="Noto Sans KR"/>
              </a:rPr>
              <a:t>동안</a:t>
            </a:r>
            <a:r>
              <a:rPr sz="1350" b="0" i="0" u="none">
                <a:solidFill>
                  <a:srgbClr val="334155"/>
                </a:solidFill>
                <a:latin typeface="Noto Sans KR"/>
              </a:rPr>
              <a:t> 머물렀어요.</a:t>
            </a:r>
          </a:p>
        </p:txBody>
      </p:sp>
      <p:sp>
        <p:nvSpPr>
          <p:cNvPr id="16" name="TextBox 15"/>
          <p:cNvSpPr txBox="1"/>
          <p:nvPr/>
        </p:nvSpPr>
        <p:spPr>
          <a:xfrm>
            <a:off x="6610350" y="4219575"/>
            <a:ext cx="5581650" cy="228600"/>
          </a:xfrm>
          <a:prstGeom prst="rect">
            <a:avLst/>
          </a:prstGeom>
          <a:noFill/>
        </p:spPr>
        <p:txBody>
          <a:bodyPr wrap="none" lIns="0" tIns="0" rIns="0" bIns="0" anchor="t">
            <a:spAutoFit/>
          </a:bodyPr>
          <a:lstStyle/>
          <a:p>
            <a:pPr algn="l"/>
            <a:r>
              <a:rPr sz="1350" b="0" i="0" u="none">
                <a:solidFill>
                  <a:srgbClr val="334155"/>
                </a:solidFill>
                <a:latin typeface="Noto Sans KR"/>
              </a:rPr>
              <a:t>• </a:t>
            </a:r>
            <a:r>
              <a:rPr sz="1350" b="1" i="0" u="none">
                <a:solidFill>
                  <a:srgbClr val="334155"/>
                </a:solidFill>
                <a:latin typeface="Noto Sans KR"/>
              </a:rPr>
              <a:t>시간 질문:</a:t>
            </a:r>
            <a:r>
              <a:rPr sz="1350" b="0" i="0" u="none">
                <a:solidFill>
                  <a:srgbClr val="334155"/>
                </a:solidFill>
                <a:latin typeface="Noto Sans KR"/>
              </a:rPr>
              <a:t> 얼마나 오래 한국에 있을 계획이에요?</a:t>
            </a:r>
          </a:p>
        </p:txBody>
      </p:sp>
      <p:sp>
        <p:nvSpPr>
          <p:cNvPr id="17" name="TextBox 16"/>
          <p:cNvSpPr txBox="1"/>
          <p:nvPr/>
        </p:nvSpPr>
        <p:spPr>
          <a:xfrm>
            <a:off x="6610350" y="4581525"/>
            <a:ext cx="5581650" cy="228600"/>
          </a:xfrm>
          <a:prstGeom prst="rect">
            <a:avLst/>
          </a:prstGeom>
          <a:noFill/>
        </p:spPr>
        <p:txBody>
          <a:bodyPr wrap="none" lIns="0" tIns="0" rIns="0" bIns="0" anchor="t">
            <a:spAutoFit/>
          </a:bodyPr>
          <a:lstStyle/>
          <a:p>
            <a:pPr algn="l"/>
            <a:r>
              <a:rPr sz="1350" b="0" i="0" u="none">
                <a:solidFill>
                  <a:srgbClr val="334155"/>
                </a:solidFill>
                <a:latin typeface="Noto Sans KR"/>
              </a:rPr>
              <a:t>• </a:t>
            </a:r>
            <a:r>
              <a:rPr sz="1350" b="1" i="0" u="none">
                <a:solidFill>
                  <a:srgbClr val="334155"/>
                </a:solidFill>
                <a:latin typeface="Noto Sans KR"/>
              </a:rPr>
              <a:t>하루 단위:</a:t>
            </a:r>
            <a:r>
              <a:rPr sz="1350" b="0" i="0" u="none">
                <a:solidFill>
                  <a:srgbClr val="334155"/>
                </a:solidFill>
                <a:latin typeface="Noto Sans KR"/>
              </a:rPr>
              <a:t> 하루에 몇 분 동안 한국어로 말해요?</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Rounded Rectangle 1"/>
          <p:cNvSpPr/>
          <p:nvPr/>
        </p:nvSpPr>
        <p:spPr>
          <a:xfrm>
            <a:off x="609600" y="3081337"/>
            <a:ext cx="3505200" cy="1676400"/>
          </a:xfrm>
          <a:prstGeom prst="roundRect">
            <a:avLst>
              <a:gd name="adj" fmla="val 9090"/>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4343400" y="3081337"/>
            <a:ext cx="3505200" cy="1676400"/>
          </a:xfrm>
          <a:prstGeom prst="roundRect">
            <a:avLst>
              <a:gd name="adj" fmla="val 9090"/>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8077200" y="3081337"/>
            <a:ext cx="3505200" cy="1676400"/>
          </a:xfrm>
          <a:prstGeom prst="roundRect">
            <a:avLst>
              <a:gd name="adj" fmla="val 9090"/>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09600" y="533400"/>
            <a:ext cx="11582400" cy="180975"/>
          </a:xfrm>
          <a:prstGeom prst="rect">
            <a:avLst/>
          </a:prstGeom>
          <a:noFill/>
        </p:spPr>
        <p:txBody>
          <a:bodyPr wrap="none" lIns="0" tIns="0" rIns="0" bIns="0" anchor="t">
            <a:spAutoFit/>
          </a:bodyPr>
          <a:lstStyle/>
          <a:p>
            <a:pPr algn="l"/>
            <a:r>
              <a:rPr sz="1125" b="1" i="0" u="none">
                <a:solidFill>
                  <a:srgbClr val="0D9488"/>
                </a:solidFill>
                <a:latin typeface="Noto Sans KR"/>
              </a:rPr>
              <a:t>PART 1. 빈도와 시각</a:t>
            </a:r>
          </a:p>
        </p:txBody>
      </p:sp>
      <p:sp>
        <p:nvSpPr>
          <p:cNvPr id="6" name="TextBox 5"/>
          <p:cNvSpPr txBox="1"/>
          <p:nvPr/>
        </p:nvSpPr>
        <p:spPr>
          <a:xfrm>
            <a:off x="609600" y="790575"/>
            <a:ext cx="11582400" cy="419100"/>
          </a:xfrm>
          <a:prstGeom prst="rect">
            <a:avLst/>
          </a:prstGeom>
          <a:noFill/>
        </p:spPr>
        <p:txBody>
          <a:bodyPr wrap="none" lIns="0" tIns="0" rIns="0" bIns="0" anchor="t">
            <a:spAutoFit/>
          </a:bodyPr>
          <a:lstStyle/>
          <a:p>
            <a:pPr algn="l"/>
            <a:r>
              <a:rPr sz="2400" b="1" i="0" u="none">
                <a:solidFill>
                  <a:srgbClr val="0F172A"/>
                </a:solidFill>
                <a:latin typeface="Noto Sans KR"/>
              </a:rPr>
              <a:t>얼마나 자주, 몇 시쯤에?</a:t>
            </a:r>
          </a:p>
        </p:txBody>
      </p:sp>
      <p:sp>
        <p:nvSpPr>
          <p:cNvPr id="7" name="TextBox 6"/>
          <p:cNvSpPr txBox="1"/>
          <p:nvPr/>
        </p:nvSpPr>
        <p:spPr>
          <a:xfrm>
            <a:off x="885825" y="3357562"/>
            <a:ext cx="3690937" cy="180975"/>
          </a:xfrm>
          <a:prstGeom prst="rect">
            <a:avLst/>
          </a:prstGeom>
          <a:noFill/>
        </p:spPr>
        <p:txBody>
          <a:bodyPr wrap="none" lIns="0" tIns="0" rIns="0" bIns="0" anchor="t">
            <a:spAutoFit/>
          </a:bodyPr>
          <a:lstStyle/>
          <a:p>
            <a:pPr algn="l"/>
            <a:r>
              <a:rPr sz="1125" b="1" i="0" u="none">
                <a:solidFill>
                  <a:srgbClr val="0D9488"/>
                </a:solidFill>
                <a:latin typeface="Noto Sans KR"/>
              </a:rPr>
              <a:t>빈도 묻기</a:t>
            </a:r>
          </a:p>
        </p:txBody>
      </p:sp>
      <p:sp>
        <p:nvSpPr>
          <p:cNvPr id="8" name="TextBox 7"/>
          <p:cNvSpPr txBox="1"/>
          <p:nvPr/>
        </p:nvSpPr>
        <p:spPr>
          <a:xfrm>
            <a:off x="885825" y="3614737"/>
            <a:ext cx="3875484" cy="257175"/>
          </a:xfrm>
          <a:prstGeom prst="rect">
            <a:avLst/>
          </a:prstGeom>
          <a:noFill/>
        </p:spPr>
        <p:txBody>
          <a:bodyPr wrap="none" lIns="0" tIns="0" rIns="0" bIns="0" anchor="t">
            <a:spAutoFit/>
          </a:bodyPr>
          <a:lstStyle/>
          <a:p>
            <a:pPr algn="l"/>
            <a:r>
              <a:rPr sz="1500" b="1" i="0" u="none">
                <a:solidFill>
                  <a:srgbClr val="0F172A"/>
                </a:solidFill>
                <a:latin typeface="Noto Sans KR"/>
              </a:rPr>
              <a:t>얼마나 자주 …?</a:t>
            </a:r>
          </a:p>
        </p:txBody>
      </p:sp>
      <p:sp>
        <p:nvSpPr>
          <p:cNvPr id="9" name="TextBox 8"/>
          <p:cNvSpPr txBox="1"/>
          <p:nvPr/>
        </p:nvSpPr>
        <p:spPr>
          <a:xfrm>
            <a:off x="885825" y="3986212"/>
            <a:ext cx="3690937" cy="219075"/>
          </a:xfrm>
          <a:prstGeom prst="rect">
            <a:avLst/>
          </a:prstGeom>
          <a:noFill/>
        </p:spPr>
        <p:txBody>
          <a:bodyPr wrap="none" lIns="0" tIns="0" rIns="0" bIns="0" anchor="t">
            <a:spAutoFit/>
          </a:bodyPr>
          <a:lstStyle/>
          <a:p>
            <a:pPr algn="l"/>
            <a:r>
              <a:rPr sz="1275" b="0" i="0" u="none">
                <a:solidFill>
                  <a:srgbClr val="334155"/>
                </a:solidFill>
                <a:latin typeface="Noto Sans KR"/>
              </a:rPr>
              <a:t>"얼마나 자주 드세요?"</a:t>
            </a:r>
          </a:p>
        </p:txBody>
      </p:sp>
      <p:sp>
        <p:nvSpPr>
          <p:cNvPr id="10" name="TextBox 9"/>
          <p:cNvSpPr txBox="1"/>
          <p:nvPr/>
        </p:nvSpPr>
        <p:spPr>
          <a:xfrm>
            <a:off x="885825" y="4281487"/>
            <a:ext cx="3690937" cy="200025"/>
          </a:xfrm>
          <a:prstGeom prst="rect">
            <a:avLst/>
          </a:prstGeom>
          <a:noFill/>
        </p:spPr>
        <p:txBody>
          <a:bodyPr wrap="none" lIns="0" tIns="0" rIns="0" bIns="0" anchor="t">
            <a:spAutoFit/>
          </a:bodyPr>
          <a:lstStyle/>
          <a:p>
            <a:pPr algn="l"/>
            <a:r>
              <a:rPr sz="1200" b="1" i="0" u="none">
                <a:solidFill>
                  <a:srgbClr val="0D9488"/>
                </a:solidFill>
                <a:latin typeface="Noto Sans KR"/>
              </a:rPr>
              <a:t>→ 일주일에 한 번 정도 먹어요.</a:t>
            </a:r>
          </a:p>
        </p:txBody>
      </p:sp>
      <p:sp>
        <p:nvSpPr>
          <p:cNvPr id="11" name="TextBox 10"/>
          <p:cNvSpPr txBox="1"/>
          <p:nvPr/>
        </p:nvSpPr>
        <p:spPr>
          <a:xfrm>
            <a:off x="4619625" y="3357562"/>
            <a:ext cx="3690937" cy="180975"/>
          </a:xfrm>
          <a:prstGeom prst="rect">
            <a:avLst/>
          </a:prstGeom>
          <a:noFill/>
        </p:spPr>
        <p:txBody>
          <a:bodyPr wrap="none" lIns="0" tIns="0" rIns="0" bIns="0" anchor="t">
            <a:spAutoFit/>
          </a:bodyPr>
          <a:lstStyle/>
          <a:p>
            <a:pPr algn="l"/>
            <a:r>
              <a:rPr sz="1125" b="1" i="0" u="none">
                <a:solidFill>
                  <a:srgbClr val="4F46E5"/>
                </a:solidFill>
                <a:latin typeface="Noto Sans KR"/>
              </a:rPr>
              <a:t>수량 묻기</a:t>
            </a:r>
          </a:p>
        </p:txBody>
      </p:sp>
      <p:sp>
        <p:nvSpPr>
          <p:cNvPr id="12" name="TextBox 11"/>
          <p:cNvSpPr txBox="1"/>
          <p:nvPr/>
        </p:nvSpPr>
        <p:spPr>
          <a:xfrm>
            <a:off x="4619625" y="3614737"/>
            <a:ext cx="3875484" cy="257175"/>
          </a:xfrm>
          <a:prstGeom prst="rect">
            <a:avLst/>
          </a:prstGeom>
          <a:noFill/>
        </p:spPr>
        <p:txBody>
          <a:bodyPr wrap="none" lIns="0" tIns="0" rIns="0" bIns="0" anchor="t">
            <a:spAutoFit/>
          </a:bodyPr>
          <a:lstStyle/>
          <a:p>
            <a:pPr algn="l"/>
            <a:r>
              <a:rPr sz="1500" b="1" i="0" u="none">
                <a:solidFill>
                  <a:srgbClr val="0F172A"/>
                </a:solidFill>
                <a:latin typeface="Noto Sans KR"/>
              </a:rPr>
              <a:t>하루에 몇 ~?</a:t>
            </a:r>
          </a:p>
        </p:txBody>
      </p:sp>
      <p:sp>
        <p:nvSpPr>
          <p:cNvPr id="13" name="TextBox 12"/>
          <p:cNvSpPr txBox="1"/>
          <p:nvPr/>
        </p:nvSpPr>
        <p:spPr>
          <a:xfrm>
            <a:off x="4619625" y="3986212"/>
            <a:ext cx="3690937" cy="219075"/>
          </a:xfrm>
          <a:prstGeom prst="rect">
            <a:avLst/>
          </a:prstGeom>
          <a:noFill/>
        </p:spPr>
        <p:txBody>
          <a:bodyPr wrap="none" lIns="0" tIns="0" rIns="0" bIns="0" anchor="t">
            <a:spAutoFit/>
          </a:bodyPr>
          <a:lstStyle/>
          <a:p>
            <a:pPr algn="l"/>
            <a:r>
              <a:rPr sz="1275" b="0" i="0" u="none">
                <a:solidFill>
                  <a:srgbClr val="334155"/>
                </a:solidFill>
                <a:latin typeface="Noto Sans KR"/>
              </a:rPr>
              <a:t>"하루에 커피 몇 잔 드세요?"</a:t>
            </a:r>
          </a:p>
        </p:txBody>
      </p:sp>
      <p:sp>
        <p:nvSpPr>
          <p:cNvPr id="14" name="TextBox 13"/>
          <p:cNvSpPr txBox="1"/>
          <p:nvPr/>
        </p:nvSpPr>
        <p:spPr>
          <a:xfrm>
            <a:off x="4619625" y="4281487"/>
            <a:ext cx="3690937" cy="200025"/>
          </a:xfrm>
          <a:prstGeom prst="rect">
            <a:avLst/>
          </a:prstGeom>
          <a:noFill/>
        </p:spPr>
        <p:txBody>
          <a:bodyPr wrap="none" lIns="0" tIns="0" rIns="0" bIns="0" anchor="t">
            <a:spAutoFit/>
          </a:bodyPr>
          <a:lstStyle/>
          <a:p>
            <a:pPr algn="l"/>
            <a:r>
              <a:rPr sz="1200" b="1" i="0" u="none">
                <a:solidFill>
                  <a:srgbClr val="4F46E5"/>
                </a:solidFill>
                <a:latin typeface="Noto Sans KR"/>
              </a:rPr>
              <a:t>→ 하루에 두 잔 정도 마셔요.</a:t>
            </a:r>
          </a:p>
        </p:txBody>
      </p:sp>
      <p:sp>
        <p:nvSpPr>
          <p:cNvPr id="15" name="TextBox 14"/>
          <p:cNvSpPr txBox="1"/>
          <p:nvPr/>
        </p:nvSpPr>
        <p:spPr>
          <a:xfrm>
            <a:off x="8353425" y="3357562"/>
            <a:ext cx="3690937" cy="180975"/>
          </a:xfrm>
          <a:prstGeom prst="rect">
            <a:avLst/>
          </a:prstGeom>
          <a:noFill/>
        </p:spPr>
        <p:txBody>
          <a:bodyPr wrap="none" lIns="0" tIns="0" rIns="0" bIns="0" anchor="t">
            <a:spAutoFit/>
          </a:bodyPr>
          <a:lstStyle/>
          <a:p>
            <a:pPr algn="l"/>
            <a:r>
              <a:rPr sz="1125" b="1" i="0" u="none">
                <a:solidFill>
                  <a:srgbClr val="D97706"/>
                </a:solidFill>
                <a:latin typeface="Noto Sans KR"/>
              </a:rPr>
              <a:t>대략의 시각</a:t>
            </a:r>
          </a:p>
        </p:txBody>
      </p:sp>
      <p:sp>
        <p:nvSpPr>
          <p:cNvPr id="16" name="TextBox 15"/>
          <p:cNvSpPr txBox="1"/>
          <p:nvPr/>
        </p:nvSpPr>
        <p:spPr>
          <a:xfrm>
            <a:off x="8353425" y="3614737"/>
            <a:ext cx="3838575" cy="257175"/>
          </a:xfrm>
          <a:prstGeom prst="rect">
            <a:avLst/>
          </a:prstGeom>
          <a:noFill/>
        </p:spPr>
        <p:txBody>
          <a:bodyPr wrap="none" lIns="0" tIns="0" rIns="0" bIns="0" anchor="t">
            <a:spAutoFit/>
          </a:bodyPr>
          <a:lstStyle/>
          <a:p>
            <a:pPr algn="l"/>
            <a:r>
              <a:rPr sz="1500" b="1" i="0" u="none">
                <a:solidFill>
                  <a:srgbClr val="0F172A"/>
                </a:solidFill>
                <a:latin typeface="Noto Sans KR"/>
              </a:rPr>
              <a:t>언제쯤 / 몇 시쯤</a:t>
            </a:r>
          </a:p>
        </p:txBody>
      </p:sp>
      <p:sp>
        <p:nvSpPr>
          <p:cNvPr id="17" name="TextBox 16"/>
          <p:cNvSpPr txBox="1"/>
          <p:nvPr/>
        </p:nvSpPr>
        <p:spPr>
          <a:xfrm>
            <a:off x="8353425" y="3986212"/>
            <a:ext cx="3690937" cy="219075"/>
          </a:xfrm>
          <a:prstGeom prst="rect">
            <a:avLst/>
          </a:prstGeom>
          <a:noFill/>
        </p:spPr>
        <p:txBody>
          <a:bodyPr wrap="none" lIns="0" tIns="0" rIns="0" bIns="0" anchor="t">
            <a:spAutoFit/>
          </a:bodyPr>
          <a:lstStyle/>
          <a:p>
            <a:pPr algn="l"/>
            <a:r>
              <a:rPr sz="1275" b="0" i="0" u="none">
                <a:solidFill>
                  <a:srgbClr val="334155"/>
                </a:solidFill>
                <a:latin typeface="Noto Sans KR"/>
              </a:rPr>
              <a:t>"보통 몇 시쯤 자요?"</a:t>
            </a:r>
          </a:p>
        </p:txBody>
      </p:sp>
      <p:sp>
        <p:nvSpPr>
          <p:cNvPr id="18" name="TextBox 17"/>
          <p:cNvSpPr txBox="1"/>
          <p:nvPr/>
        </p:nvSpPr>
        <p:spPr>
          <a:xfrm>
            <a:off x="8353425" y="4281487"/>
            <a:ext cx="3690937" cy="200025"/>
          </a:xfrm>
          <a:prstGeom prst="rect">
            <a:avLst/>
          </a:prstGeom>
          <a:noFill/>
        </p:spPr>
        <p:txBody>
          <a:bodyPr wrap="none" lIns="0" tIns="0" rIns="0" bIns="0" anchor="t">
            <a:spAutoFit/>
          </a:bodyPr>
          <a:lstStyle/>
          <a:p>
            <a:pPr algn="l"/>
            <a:r>
              <a:rPr sz="1200" b="1" i="0" u="none">
                <a:solidFill>
                  <a:srgbClr val="D97706"/>
                </a:solidFill>
                <a:latin typeface="Noto Sans KR"/>
              </a:rPr>
              <a:t>→ 10시 반쯤에 자요.</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609600" y="3209925"/>
            <a:ext cx="3505200" cy="1419225"/>
          </a:xfrm>
          <a:prstGeom prst="roundRect">
            <a:avLst>
              <a:gd name="adj" fmla="val 10738"/>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4343400" y="3209925"/>
            <a:ext cx="3505200" cy="1419225"/>
          </a:xfrm>
          <a:prstGeom prst="roundRect">
            <a:avLst>
              <a:gd name="adj" fmla="val 10738"/>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8077200" y="3238500"/>
            <a:ext cx="3505200" cy="1362075"/>
          </a:xfrm>
          <a:prstGeom prst="roundRect">
            <a:avLst>
              <a:gd name="adj" fmla="val 11188"/>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09600" y="533400"/>
            <a:ext cx="11582400" cy="180975"/>
          </a:xfrm>
          <a:prstGeom prst="rect">
            <a:avLst/>
          </a:prstGeom>
          <a:noFill/>
        </p:spPr>
        <p:txBody>
          <a:bodyPr wrap="none" lIns="0" tIns="0" rIns="0" bIns="0" anchor="t">
            <a:spAutoFit/>
          </a:bodyPr>
          <a:lstStyle/>
          <a:p>
            <a:pPr algn="l"/>
            <a:r>
              <a:rPr sz="1125" b="1" i="0" u="none">
                <a:solidFill>
                  <a:srgbClr val="0D9488"/>
                </a:solidFill>
                <a:latin typeface="Noto Sans KR"/>
              </a:rPr>
              <a:t>PART 1. 시점 표현</a:t>
            </a:r>
          </a:p>
        </p:txBody>
      </p:sp>
      <p:sp>
        <p:nvSpPr>
          <p:cNvPr id="6" name="TextBox 5"/>
          <p:cNvSpPr txBox="1"/>
          <p:nvPr/>
        </p:nvSpPr>
        <p:spPr>
          <a:xfrm>
            <a:off x="609600" y="790575"/>
            <a:ext cx="11582400" cy="419100"/>
          </a:xfrm>
          <a:prstGeom prst="rect">
            <a:avLst/>
          </a:prstGeom>
          <a:noFill/>
        </p:spPr>
        <p:txBody>
          <a:bodyPr wrap="none" lIns="0" tIns="0" rIns="0" bIns="0" anchor="t">
            <a:spAutoFit/>
          </a:bodyPr>
          <a:lstStyle/>
          <a:p>
            <a:pPr algn="l"/>
            <a:r>
              <a:rPr sz="2400" b="1" i="0" u="none">
                <a:solidFill>
                  <a:srgbClr val="0F172A"/>
                </a:solidFill>
                <a:latin typeface="Noto Sans KR"/>
              </a:rPr>
              <a:t>과거와 기준 시점 나타내기</a:t>
            </a:r>
          </a:p>
        </p:txBody>
      </p:sp>
      <p:sp>
        <p:nvSpPr>
          <p:cNvPr id="7" name="TextBox 6"/>
          <p:cNvSpPr txBox="1"/>
          <p:nvPr/>
        </p:nvSpPr>
        <p:spPr>
          <a:xfrm>
            <a:off x="876300" y="3476625"/>
            <a:ext cx="3900487" cy="257175"/>
          </a:xfrm>
          <a:prstGeom prst="rect">
            <a:avLst/>
          </a:prstGeom>
          <a:noFill/>
        </p:spPr>
        <p:txBody>
          <a:bodyPr wrap="none" lIns="0" tIns="0" rIns="0" bIns="0" anchor="t">
            <a:spAutoFit/>
          </a:bodyPr>
          <a:lstStyle/>
          <a:p>
            <a:pPr algn="l"/>
            <a:r>
              <a:rPr sz="1500" b="1" i="0" u="none">
                <a:solidFill>
                  <a:srgbClr val="0D9488"/>
                </a:solidFill>
                <a:latin typeface="Noto Sans KR"/>
              </a:rPr>
              <a:t>~ 때 / -았/었을 때</a:t>
            </a:r>
          </a:p>
        </p:txBody>
      </p:sp>
      <p:sp>
        <p:nvSpPr>
          <p:cNvPr id="8" name="TextBox 7"/>
          <p:cNvSpPr txBox="1"/>
          <p:nvPr/>
        </p:nvSpPr>
        <p:spPr>
          <a:xfrm>
            <a:off x="876300" y="3848100"/>
            <a:ext cx="3714750" cy="219075"/>
          </a:xfrm>
          <a:prstGeom prst="rect">
            <a:avLst/>
          </a:prstGeom>
          <a:noFill/>
        </p:spPr>
        <p:txBody>
          <a:bodyPr wrap="none" lIns="0" tIns="0" rIns="0" bIns="0" anchor="t">
            <a:spAutoFit/>
          </a:bodyPr>
          <a:lstStyle/>
          <a:p>
            <a:pPr algn="l"/>
            <a:r>
              <a:rPr sz="1275" b="0" i="0" u="none">
                <a:solidFill>
                  <a:srgbClr val="334155"/>
                </a:solidFill>
                <a:latin typeface="Noto Sans KR"/>
              </a:rPr>
              <a:t>• 고등학생 때 봤어요.</a:t>
            </a:r>
          </a:p>
        </p:txBody>
      </p:sp>
      <p:sp>
        <p:nvSpPr>
          <p:cNvPr id="9" name="TextBox 8"/>
          <p:cNvSpPr txBox="1"/>
          <p:nvPr/>
        </p:nvSpPr>
        <p:spPr>
          <a:xfrm>
            <a:off x="876300" y="4143375"/>
            <a:ext cx="3714750" cy="219075"/>
          </a:xfrm>
          <a:prstGeom prst="rect">
            <a:avLst/>
          </a:prstGeom>
          <a:noFill/>
        </p:spPr>
        <p:txBody>
          <a:bodyPr wrap="none" lIns="0" tIns="0" rIns="0" bIns="0" anchor="t">
            <a:spAutoFit/>
          </a:bodyPr>
          <a:lstStyle/>
          <a:p>
            <a:pPr algn="l"/>
            <a:r>
              <a:rPr sz="1275" b="0" i="0" u="none">
                <a:solidFill>
                  <a:srgbClr val="334155"/>
                </a:solidFill>
                <a:latin typeface="Noto Sans KR"/>
              </a:rPr>
              <a:t>• 어렸을 때 갔어요.</a:t>
            </a:r>
          </a:p>
        </p:txBody>
      </p:sp>
      <p:sp>
        <p:nvSpPr>
          <p:cNvPr id="10" name="TextBox 9"/>
          <p:cNvSpPr txBox="1"/>
          <p:nvPr/>
        </p:nvSpPr>
        <p:spPr>
          <a:xfrm>
            <a:off x="4610100" y="3476625"/>
            <a:ext cx="3900487" cy="257175"/>
          </a:xfrm>
          <a:prstGeom prst="rect">
            <a:avLst/>
          </a:prstGeom>
          <a:noFill/>
        </p:spPr>
        <p:txBody>
          <a:bodyPr wrap="none" lIns="0" tIns="0" rIns="0" bIns="0" anchor="t">
            <a:spAutoFit/>
          </a:bodyPr>
          <a:lstStyle/>
          <a:p>
            <a:pPr algn="l"/>
            <a:r>
              <a:rPr sz="1500" b="1" i="0" u="none">
                <a:solidFill>
                  <a:srgbClr val="4F46E5"/>
                </a:solidFill>
                <a:latin typeface="Noto Sans KR"/>
              </a:rPr>
              <a:t>~ 전에 / ~ 전쯤에</a:t>
            </a:r>
          </a:p>
        </p:txBody>
      </p:sp>
      <p:sp>
        <p:nvSpPr>
          <p:cNvPr id="11" name="TextBox 10"/>
          <p:cNvSpPr txBox="1"/>
          <p:nvPr/>
        </p:nvSpPr>
        <p:spPr>
          <a:xfrm>
            <a:off x="4610100" y="3848100"/>
            <a:ext cx="3714750" cy="219075"/>
          </a:xfrm>
          <a:prstGeom prst="rect">
            <a:avLst/>
          </a:prstGeom>
          <a:noFill/>
        </p:spPr>
        <p:txBody>
          <a:bodyPr wrap="none" lIns="0" tIns="0" rIns="0" bIns="0" anchor="t">
            <a:spAutoFit/>
          </a:bodyPr>
          <a:lstStyle/>
          <a:p>
            <a:pPr algn="l"/>
            <a:r>
              <a:rPr sz="1275" b="0" i="0" u="none">
                <a:solidFill>
                  <a:srgbClr val="334155"/>
                </a:solidFill>
                <a:latin typeface="Noto Sans KR"/>
              </a:rPr>
              <a:t>• 수업 전에 뭐 하셨어요?</a:t>
            </a:r>
          </a:p>
        </p:txBody>
      </p:sp>
      <p:sp>
        <p:nvSpPr>
          <p:cNvPr id="12" name="TextBox 11"/>
          <p:cNvSpPr txBox="1"/>
          <p:nvPr/>
        </p:nvSpPr>
        <p:spPr>
          <a:xfrm>
            <a:off x="4610100" y="4143375"/>
            <a:ext cx="3714750" cy="219075"/>
          </a:xfrm>
          <a:prstGeom prst="rect">
            <a:avLst/>
          </a:prstGeom>
          <a:noFill/>
        </p:spPr>
        <p:txBody>
          <a:bodyPr wrap="none" lIns="0" tIns="0" rIns="0" bIns="0" anchor="t">
            <a:spAutoFit/>
          </a:bodyPr>
          <a:lstStyle/>
          <a:p>
            <a:pPr algn="l"/>
            <a:r>
              <a:rPr sz="1275" b="0" i="0" u="none">
                <a:solidFill>
                  <a:srgbClr val="334155"/>
                </a:solidFill>
                <a:latin typeface="Noto Sans KR"/>
              </a:rPr>
              <a:t>• 10년 전쯤에 세례를 받았어요.</a:t>
            </a:r>
          </a:p>
        </p:txBody>
      </p:sp>
      <p:sp>
        <p:nvSpPr>
          <p:cNvPr id="13" name="TextBox 12"/>
          <p:cNvSpPr txBox="1"/>
          <p:nvPr/>
        </p:nvSpPr>
        <p:spPr>
          <a:xfrm>
            <a:off x="8343900" y="3505200"/>
            <a:ext cx="3848100" cy="257175"/>
          </a:xfrm>
          <a:prstGeom prst="rect">
            <a:avLst/>
          </a:prstGeom>
          <a:noFill/>
        </p:spPr>
        <p:txBody>
          <a:bodyPr wrap="none" lIns="0" tIns="0" rIns="0" bIns="0" anchor="t">
            <a:spAutoFit/>
          </a:bodyPr>
          <a:lstStyle/>
          <a:p>
            <a:pPr algn="l"/>
            <a:r>
              <a:rPr sz="1500" b="1" i="0" u="none">
                <a:solidFill>
                  <a:srgbClr val="D97706"/>
                </a:solidFill>
                <a:latin typeface="Noto Sans KR"/>
              </a:rPr>
              <a:t>때를 나타내는 어휘</a:t>
            </a:r>
          </a:p>
        </p:txBody>
      </p:sp>
      <p:sp>
        <p:nvSpPr>
          <p:cNvPr id="14" name="TextBox 13"/>
          <p:cNvSpPr txBox="1"/>
          <p:nvPr/>
        </p:nvSpPr>
        <p:spPr>
          <a:xfrm>
            <a:off x="8343900" y="3876675"/>
            <a:ext cx="3714750" cy="200025"/>
          </a:xfrm>
          <a:prstGeom prst="rect">
            <a:avLst/>
          </a:prstGeom>
          <a:noFill/>
        </p:spPr>
        <p:txBody>
          <a:bodyPr wrap="none" lIns="0" tIns="0" rIns="0" bIns="0" anchor="t">
            <a:spAutoFit/>
          </a:bodyPr>
          <a:lstStyle/>
          <a:p>
            <a:pPr algn="l"/>
            <a:r>
              <a:rPr sz="1200" b="1" i="0" u="none">
                <a:solidFill>
                  <a:srgbClr val="334155"/>
                </a:solidFill>
                <a:latin typeface="Noto Sans KR"/>
              </a:rPr>
              <a:t>일상:</a:t>
            </a:r>
            <a:r>
              <a:rPr sz="1200" b="0" i="0" u="none">
                <a:solidFill>
                  <a:srgbClr val="334155"/>
                </a:solidFill>
                <a:latin typeface="Noto Sans KR"/>
              </a:rPr>
              <a:t> 보통, 매일, 요새, 아직도</a:t>
            </a:r>
          </a:p>
        </p:txBody>
      </p:sp>
      <p:sp>
        <p:nvSpPr>
          <p:cNvPr id="15" name="TextBox 14"/>
          <p:cNvSpPr txBox="1"/>
          <p:nvPr/>
        </p:nvSpPr>
        <p:spPr>
          <a:xfrm>
            <a:off x="8343900" y="4133850"/>
            <a:ext cx="3714750" cy="200025"/>
          </a:xfrm>
          <a:prstGeom prst="rect">
            <a:avLst/>
          </a:prstGeom>
          <a:noFill/>
        </p:spPr>
        <p:txBody>
          <a:bodyPr wrap="none" lIns="0" tIns="0" rIns="0" bIns="0" anchor="t">
            <a:spAutoFit/>
          </a:bodyPr>
          <a:lstStyle/>
          <a:p>
            <a:pPr algn="l"/>
            <a:r>
              <a:rPr sz="1200" b="1" i="0" u="none">
                <a:solidFill>
                  <a:srgbClr val="334155"/>
                </a:solidFill>
                <a:latin typeface="Noto Sans KR"/>
              </a:rPr>
              <a:t>시점:</a:t>
            </a:r>
            <a:r>
              <a:rPr sz="1200" b="0" i="0" u="none">
                <a:solidFill>
                  <a:srgbClr val="334155"/>
                </a:solidFill>
                <a:latin typeface="Noto Sans KR"/>
              </a:rPr>
              <a:t> 근래에, 얼마 전에, 예전에, 나중에</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Rounded Rectangle 1"/>
          <p:cNvSpPr/>
          <p:nvPr/>
        </p:nvSpPr>
        <p:spPr>
          <a:xfrm>
            <a:off x="609600" y="3419475"/>
            <a:ext cx="2600325" cy="1000125"/>
          </a:xfrm>
          <a:prstGeom prst="roundRect">
            <a:avLst>
              <a:gd name="adj" fmla="val 152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3400425" y="3419475"/>
            <a:ext cx="2600325" cy="1000125"/>
          </a:xfrm>
          <a:prstGeom prst="roundRect">
            <a:avLst>
              <a:gd name="adj" fmla="val 152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191250" y="3419475"/>
            <a:ext cx="2600325" cy="1000125"/>
          </a:xfrm>
          <a:prstGeom prst="roundRect">
            <a:avLst>
              <a:gd name="adj" fmla="val 152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8982075" y="3419475"/>
            <a:ext cx="2600325" cy="1000125"/>
          </a:xfrm>
          <a:prstGeom prst="roundRect">
            <a:avLst>
              <a:gd name="adj" fmla="val 152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09600" y="3419475"/>
            <a:ext cx="2600325" cy="3810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3400425" y="3419475"/>
            <a:ext cx="2600325" cy="38100"/>
          </a:xfrm>
          <a:prstGeom prst="rect">
            <a:avLst/>
          </a:prstGeom>
          <a:solidFill>
            <a:srgbClr val="4F46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191250" y="3419475"/>
            <a:ext cx="2600325" cy="38100"/>
          </a:xfrm>
          <a:prstGeom prst="rect">
            <a:avLst/>
          </a:prstGeom>
          <a:solidFill>
            <a:srgbClr val="0596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8982075" y="3419475"/>
            <a:ext cx="2600325" cy="38100"/>
          </a:xfrm>
          <a:prstGeom prst="rect">
            <a:avLst/>
          </a:prstGeom>
          <a:solidFill>
            <a:srgbClr val="D977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09600" y="533400"/>
            <a:ext cx="11582400" cy="180975"/>
          </a:xfrm>
          <a:prstGeom prst="rect">
            <a:avLst/>
          </a:prstGeom>
          <a:noFill/>
        </p:spPr>
        <p:txBody>
          <a:bodyPr wrap="none" lIns="0" tIns="0" rIns="0" bIns="0" anchor="t">
            <a:spAutoFit/>
          </a:bodyPr>
          <a:lstStyle/>
          <a:p>
            <a:pPr algn="l"/>
            <a:r>
              <a:rPr sz="1125" b="1" i="0" u="none">
                <a:solidFill>
                  <a:srgbClr val="0D9488"/>
                </a:solidFill>
                <a:latin typeface="Noto Sans KR"/>
              </a:rPr>
              <a:t>PART 2. 동작의 연결과 진행</a:t>
            </a:r>
          </a:p>
        </p:txBody>
      </p:sp>
      <p:sp>
        <p:nvSpPr>
          <p:cNvPr id="11" name="TextBox 10"/>
          <p:cNvSpPr txBox="1"/>
          <p:nvPr/>
        </p:nvSpPr>
        <p:spPr>
          <a:xfrm>
            <a:off x="609600" y="790575"/>
            <a:ext cx="11582400" cy="419100"/>
          </a:xfrm>
          <a:prstGeom prst="rect">
            <a:avLst/>
          </a:prstGeom>
          <a:noFill/>
        </p:spPr>
        <p:txBody>
          <a:bodyPr wrap="none" lIns="0" tIns="0" rIns="0" bIns="0" anchor="t">
            <a:spAutoFit/>
          </a:bodyPr>
          <a:lstStyle/>
          <a:p>
            <a:pPr algn="l"/>
            <a:r>
              <a:rPr sz="2400" b="1" i="0" u="none">
                <a:solidFill>
                  <a:srgbClr val="0F172A"/>
                </a:solidFill>
                <a:latin typeface="Noto Sans KR"/>
              </a:rPr>
              <a:t>일상의 순서와 조건 이어 말하기</a:t>
            </a:r>
          </a:p>
        </p:txBody>
      </p:sp>
      <p:sp>
        <p:nvSpPr>
          <p:cNvPr id="12" name="TextBox 11"/>
          <p:cNvSpPr txBox="1"/>
          <p:nvPr/>
        </p:nvSpPr>
        <p:spPr>
          <a:xfrm>
            <a:off x="838200" y="3686175"/>
            <a:ext cx="2812851" cy="228600"/>
          </a:xfrm>
          <a:prstGeom prst="rect">
            <a:avLst/>
          </a:prstGeom>
          <a:noFill/>
        </p:spPr>
        <p:txBody>
          <a:bodyPr wrap="none" lIns="0" tIns="0" rIns="0" bIns="0" anchor="t">
            <a:spAutoFit/>
          </a:bodyPr>
          <a:lstStyle/>
          <a:p>
            <a:pPr algn="l"/>
            <a:r>
              <a:rPr sz="1350" b="1" i="0" u="none">
                <a:solidFill>
                  <a:srgbClr val="0F172A"/>
                </a:solidFill>
                <a:latin typeface="Noto Sans KR"/>
              </a:rPr>
              <a:t>-고 (차례)</a:t>
            </a:r>
          </a:p>
        </p:txBody>
      </p:sp>
      <p:sp>
        <p:nvSpPr>
          <p:cNvPr id="13" name="TextBox 12"/>
          <p:cNvSpPr txBox="1"/>
          <p:nvPr/>
        </p:nvSpPr>
        <p:spPr>
          <a:xfrm>
            <a:off x="838200" y="3990975"/>
            <a:ext cx="2678906" cy="200025"/>
          </a:xfrm>
          <a:prstGeom prst="rect">
            <a:avLst/>
          </a:prstGeom>
          <a:noFill/>
        </p:spPr>
        <p:txBody>
          <a:bodyPr wrap="none" lIns="0" tIns="0" rIns="0" bIns="0" anchor="t">
            <a:spAutoFit/>
          </a:bodyPr>
          <a:lstStyle/>
          <a:p>
            <a:pPr algn="l"/>
            <a:r>
              <a:rPr sz="1200" b="0" i="0" u="none">
                <a:solidFill>
                  <a:srgbClr val="475569"/>
                </a:solidFill>
                <a:latin typeface="Noto Sans KR"/>
              </a:rPr>
              <a:t>"카톡 보내고 좀 미안했어요."</a:t>
            </a:r>
          </a:p>
        </p:txBody>
      </p:sp>
      <p:sp>
        <p:nvSpPr>
          <p:cNvPr id="14" name="TextBox 13"/>
          <p:cNvSpPr txBox="1"/>
          <p:nvPr/>
        </p:nvSpPr>
        <p:spPr>
          <a:xfrm>
            <a:off x="3629025" y="3686175"/>
            <a:ext cx="2812851" cy="228600"/>
          </a:xfrm>
          <a:prstGeom prst="rect">
            <a:avLst/>
          </a:prstGeom>
          <a:noFill/>
        </p:spPr>
        <p:txBody>
          <a:bodyPr wrap="none" lIns="0" tIns="0" rIns="0" bIns="0" anchor="t">
            <a:spAutoFit/>
          </a:bodyPr>
          <a:lstStyle/>
          <a:p>
            <a:pPr algn="l"/>
            <a:r>
              <a:rPr sz="1350" b="1" i="0" u="none">
                <a:solidFill>
                  <a:srgbClr val="0F172A"/>
                </a:solidFill>
                <a:latin typeface="Noto Sans KR"/>
              </a:rPr>
              <a:t>-(으)면 (조건/때)</a:t>
            </a:r>
          </a:p>
        </p:txBody>
      </p:sp>
      <p:sp>
        <p:nvSpPr>
          <p:cNvPr id="15" name="TextBox 14"/>
          <p:cNvSpPr txBox="1"/>
          <p:nvPr/>
        </p:nvSpPr>
        <p:spPr>
          <a:xfrm>
            <a:off x="3629025" y="3990975"/>
            <a:ext cx="2678906" cy="200025"/>
          </a:xfrm>
          <a:prstGeom prst="rect">
            <a:avLst/>
          </a:prstGeom>
          <a:noFill/>
        </p:spPr>
        <p:txBody>
          <a:bodyPr wrap="none" lIns="0" tIns="0" rIns="0" bIns="0" anchor="t">
            <a:spAutoFit/>
          </a:bodyPr>
          <a:lstStyle/>
          <a:p>
            <a:pPr algn="l"/>
            <a:r>
              <a:rPr sz="1200" b="0" i="0" u="none">
                <a:solidFill>
                  <a:srgbClr val="475569"/>
                </a:solidFill>
                <a:latin typeface="Noto Sans KR"/>
              </a:rPr>
              <a:t>"수업 끝나면 어디 가요?"</a:t>
            </a:r>
          </a:p>
        </p:txBody>
      </p:sp>
      <p:sp>
        <p:nvSpPr>
          <p:cNvPr id="16" name="TextBox 15"/>
          <p:cNvSpPr txBox="1"/>
          <p:nvPr/>
        </p:nvSpPr>
        <p:spPr>
          <a:xfrm>
            <a:off x="6419850" y="3686175"/>
            <a:ext cx="2812851" cy="228600"/>
          </a:xfrm>
          <a:prstGeom prst="rect">
            <a:avLst/>
          </a:prstGeom>
          <a:noFill/>
        </p:spPr>
        <p:txBody>
          <a:bodyPr wrap="none" lIns="0" tIns="0" rIns="0" bIns="0" anchor="t">
            <a:spAutoFit/>
          </a:bodyPr>
          <a:lstStyle/>
          <a:p>
            <a:pPr algn="l"/>
            <a:r>
              <a:rPr sz="1350" b="1" i="0" u="none">
                <a:solidFill>
                  <a:srgbClr val="0F172A"/>
                </a:solidFill>
                <a:latin typeface="Noto Sans KR"/>
              </a:rPr>
              <a:t>-고 있어요 (진행)</a:t>
            </a:r>
          </a:p>
        </p:txBody>
      </p:sp>
      <p:sp>
        <p:nvSpPr>
          <p:cNvPr id="17" name="TextBox 16"/>
          <p:cNvSpPr txBox="1"/>
          <p:nvPr/>
        </p:nvSpPr>
        <p:spPr>
          <a:xfrm>
            <a:off x="6419850" y="3990975"/>
            <a:ext cx="2678906" cy="200025"/>
          </a:xfrm>
          <a:prstGeom prst="rect">
            <a:avLst/>
          </a:prstGeom>
          <a:noFill/>
        </p:spPr>
        <p:txBody>
          <a:bodyPr wrap="none" lIns="0" tIns="0" rIns="0" bIns="0" anchor="t">
            <a:spAutoFit/>
          </a:bodyPr>
          <a:lstStyle/>
          <a:p>
            <a:pPr algn="l"/>
            <a:r>
              <a:rPr sz="1200" b="0" i="0" u="none">
                <a:solidFill>
                  <a:srgbClr val="475569"/>
                </a:solidFill>
                <a:latin typeface="Noto Sans KR"/>
              </a:rPr>
              <a:t>"지금 다운로드를 받고 있어요."</a:t>
            </a:r>
          </a:p>
        </p:txBody>
      </p:sp>
      <p:sp>
        <p:nvSpPr>
          <p:cNvPr id="18" name="TextBox 17"/>
          <p:cNvSpPr txBox="1"/>
          <p:nvPr/>
        </p:nvSpPr>
        <p:spPr>
          <a:xfrm>
            <a:off x="9210675" y="3686175"/>
            <a:ext cx="2812851" cy="228600"/>
          </a:xfrm>
          <a:prstGeom prst="rect">
            <a:avLst/>
          </a:prstGeom>
          <a:noFill/>
        </p:spPr>
        <p:txBody>
          <a:bodyPr wrap="none" lIns="0" tIns="0" rIns="0" bIns="0" anchor="t">
            <a:spAutoFit/>
          </a:bodyPr>
          <a:lstStyle/>
          <a:p>
            <a:pPr algn="l"/>
            <a:r>
              <a:rPr sz="1350" b="1" i="0" u="none">
                <a:solidFill>
                  <a:srgbClr val="0F172A"/>
                </a:solidFill>
                <a:latin typeface="Noto Sans KR"/>
              </a:rPr>
              <a:t>-(으)ㄹ 때도 있어요</a:t>
            </a:r>
          </a:p>
        </p:txBody>
      </p:sp>
      <p:sp>
        <p:nvSpPr>
          <p:cNvPr id="19" name="TextBox 18"/>
          <p:cNvSpPr txBox="1"/>
          <p:nvPr/>
        </p:nvSpPr>
        <p:spPr>
          <a:xfrm>
            <a:off x="9210675" y="3990975"/>
            <a:ext cx="2678906" cy="200025"/>
          </a:xfrm>
          <a:prstGeom prst="rect">
            <a:avLst/>
          </a:prstGeom>
          <a:noFill/>
        </p:spPr>
        <p:txBody>
          <a:bodyPr wrap="none" lIns="0" tIns="0" rIns="0" bIns="0" anchor="t">
            <a:spAutoFit/>
          </a:bodyPr>
          <a:lstStyle/>
          <a:p>
            <a:pPr algn="l"/>
            <a:r>
              <a:rPr sz="1200" b="0" i="0" u="none">
                <a:solidFill>
                  <a:srgbClr val="475569"/>
                </a:solidFill>
                <a:latin typeface="Noto Sans KR"/>
              </a:rPr>
              <a:t>"8시쯤에 집에 갈 때도 있어요."</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609600" y="1476375"/>
            <a:ext cx="10972800" cy="4848225"/>
          </a:xfrm>
          <a:prstGeom prst="roundRect">
            <a:avLst>
              <a:gd name="adj" fmla="val 3143"/>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3" name="Table 2"/>
          <p:cNvGraphicFramePr>
            <a:graphicFrameLocks noGrp="1"/>
          </p:cNvGraphicFramePr>
          <p:nvPr/>
        </p:nvGraphicFramePr>
        <p:xfrm>
          <a:off x="914400" y="2676525"/>
          <a:ext cx="10363198" cy="2447925"/>
        </p:xfrm>
        <a:graphic>
          <a:graphicData uri="http://schemas.openxmlformats.org/drawingml/2006/table">
            <a:tbl>
              <a:tblPr/>
              <a:tblGrid>
                <a:gridCol w="2013346">
                  <a:extLst>
                    <a:ext uri="{9D8B030D-6E8A-4147-A177-3AD203B41FA5}">
                      <a16:colId xmlns:a16="http://schemas.microsoft.com/office/drawing/2014/main" val="20000"/>
                    </a:ext>
                  </a:extLst>
                </a:gridCol>
                <a:gridCol w="1771054">
                  <a:extLst>
                    <a:ext uri="{9D8B030D-6E8A-4147-A177-3AD203B41FA5}">
                      <a16:colId xmlns:a16="http://schemas.microsoft.com/office/drawing/2014/main" val="20001"/>
                    </a:ext>
                  </a:extLst>
                </a:gridCol>
                <a:gridCol w="6578798">
                  <a:extLst>
                    <a:ext uri="{9D8B030D-6E8A-4147-A177-3AD203B41FA5}">
                      <a16:colId xmlns:a16="http://schemas.microsoft.com/office/drawing/2014/main" val="20002"/>
                    </a:ext>
                  </a:extLst>
                </a:gridCol>
              </a:tblGrid>
              <a:tr h="489585">
                <a:tc>
                  <a:txBody>
                    <a:bodyPr/>
                    <a:lstStyle/>
                    <a:p>
                      <a:pPr algn="l"/>
                      <a:r>
                        <a:rPr sz="1350" b="1" i="0" u="none">
                          <a:solidFill>
                            <a:srgbClr val="0D9488"/>
                          </a:solidFill>
                          <a:latin typeface="Noto Sans KR"/>
                        </a:rPr>
                        <a:t>구분</a:t>
                      </a:r>
                    </a:p>
                  </a:txBody>
                  <a:tcPr marL="63500" marR="63500" marT="25400" marB="25400" anchor="ctr">
                    <a:lnL>
                      <a:noFill/>
                    </a:lnL>
                    <a:lnR>
                      <a:noFill/>
                    </a:lnR>
                    <a:lnT>
                      <a:noFill/>
                    </a:lnT>
                    <a:lnB>
                      <a:noFill/>
                    </a:lnB>
                    <a:solidFill>
                      <a:srgbClr val="F8FAFC"/>
                    </a:solidFill>
                  </a:tcPr>
                </a:tc>
                <a:tc>
                  <a:txBody>
                    <a:bodyPr/>
                    <a:lstStyle/>
                    <a:p>
                      <a:pPr algn="l"/>
                      <a:r>
                        <a:rPr sz="1350" b="1" i="0" u="none">
                          <a:solidFill>
                            <a:srgbClr val="0D9488"/>
                          </a:solidFill>
                          <a:latin typeface="Noto Sans KR"/>
                        </a:rPr>
                        <a:t>문법 꼴</a:t>
                      </a:r>
                    </a:p>
                  </a:txBody>
                  <a:tcPr marL="63500" marR="63500" marT="25400" marB="25400" anchor="ctr">
                    <a:lnL>
                      <a:noFill/>
                    </a:lnL>
                    <a:lnR>
                      <a:noFill/>
                    </a:lnR>
                    <a:lnT>
                      <a:noFill/>
                    </a:lnT>
                    <a:lnB>
                      <a:noFill/>
                    </a:lnB>
                    <a:solidFill>
                      <a:srgbClr val="F8FAFC"/>
                    </a:solidFill>
                  </a:tcPr>
                </a:tc>
                <a:tc>
                  <a:txBody>
                    <a:bodyPr/>
                    <a:lstStyle/>
                    <a:p>
                      <a:pPr algn="l"/>
                      <a:r>
                        <a:rPr sz="1350" b="1" i="0" u="none">
                          <a:solidFill>
                            <a:srgbClr val="0D9488"/>
                          </a:solidFill>
                          <a:latin typeface="Noto Sans KR"/>
                        </a:rPr>
                        <a:t>예문</a:t>
                      </a:r>
                    </a:p>
                  </a:txBody>
                  <a:tcPr marL="63500" marR="63500" marT="25400" marB="25400" anchor="ctr">
                    <a:lnL>
                      <a:noFill/>
                    </a:lnL>
                    <a:lnR>
                      <a:noFill/>
                    </a:lnR>
                    <a:lnT>
                      <a:noFill/>
                    </a:lnT>
                    <a:lnB>
                      <a:noFill/>
                    </a:lnB>
                    <a:solidFill>
                      <a:srgbClr val="F8FAFC"/>
                    </a:solidFill>
                  </a:tcPr>
                </a:tc>
                <a:extLst>
                  <a:ext uri="{0D108BD9-81ED-4DB2-BD59-A6C34878D82A}">
                    <a16:rowId xmlns:a16="http://schemas.microsoft.com/office/drawing/2014/main" val="10000"/>
                  </a:ext>
                </a:extLst>
              </a:tr>
              <a:tr h="489585">
                <a:tc>
                  <a:txBody>
                    <a:bodyPr/>
                    <a:lstStyle/>
                    <a:p>
                      <a:pPr algn="l"/>
                      <a:r>
                        <a:rPr sz="1275" b="1" i="0" u="none">
                          <a:solidFill>
                            <a:srgbClr val="0F172A"/>
                          </a:solidFill>
                          <a:latin typeface="Noto Sans KR"/>
                        </a:rPr>
                        <a:t>현재 행동</a:t>
                      </a:r>
                    </a:p>
                  </a:txBody>
                  <a:tcPr marL="63500" marR="63500" marT="25400" marB="25400" anchor="ctr">
                    <a:lnL>
                      <a:noFill/>
                    </a:lnL>
                    <a:lnR>
                      <a:noFill/>
                    </a:lnR>
                    <a:lnT>
                      <a:noFill/>
                    </a:lnT>
                    <a:lnB>
                      <a:noFill/>
                    </a:lnB>
                    <a:solidFill>
                      <a:srgbClr val="F8FAFC"/>
                    </a:solidFill>
                  </a:tcPr>
                </a:tc>
                <a:tc>
                  <a:txBody>
                    <a:bodyPr/>
                    <a:lstStyle/>
                    <a:p>
                      <a:pPr algn="l"/>
                      <a:r>
                        <a:rPr sz="1275" b="1" i="0" u="none">
                          <a:solidFill>
                            <a:srgbClr val="0D9488"/>
                          </a:solidFill>
                          <a:latin typeface="Noto Sans KR"/>
                        </a:rPr>
                        <a:t>-는 ~</a:t>
                      </a:r>
                    </a:p>
                  </a:txBody>
                  <a:tcPr marL="63500" marR="63500" marT="25400" marB="25400" anchor="ctr">
                    <a:lnL>
                      <a:noFill/>
                    </a:lnL>
                    <a:lnR>
                      <a:noFill/>
                    </a:lnR>
                    <a:lnT>
                      <a:noFill/>
                    </a:lnT>
                    <a:lnB>
                      <a:noFill/>
                    </a:lnB>
                    <a:solidFill>
                      <a:srgbClr val="F8FAFC"/>
                    </a:solidFill>
                  </a:tcPr>
                </a:tc>
                <a:tc>
                  <a:txBody>
                    <a:bodyPr/>
                    <a:lstStyle/>
                    <a:p>
                      <a:pPr algn="l"/>
                      <a:r>
                        <a:rPr sz="1275" b="0" i="0" u="none">
                          <a:solidFill>
                            <a:srgbClr val="334155"/>
                          </a:solidFill>
                          <a:latin typeface="Noto Sans KR"/>
                        </a:rPr>
                        <a:t>일하는 곳 / 집에 가는 시간 / 건물 관리하는 곳</a:t>
                      </a:r>
                    </a:p>
                  </a:txBody>
                  <a:tcPr marL="63500" marR="63500" marT="25400" marB="25400" anchor="ctr">
                    <a:lnL>
                      <a:noFill/>
                    </a:lnL>
                    <a:lnR>
                      <a:noFill/>
                    </a:lnR>
                    <a:lnT>
                      <a:noFill/>
                    </a:lnT>
                    <a:lnB>
                      <a:noFill/>
                    </a:lnB>
                    <a:solidFill>
                      <a:srgbClr val="F8FAFC"/>
                    </a:solidFill>
                  </a:tcPr>
                </a:tc>
                <a:extLst>
                  <a:ext uri="{0D108BD9-81ED-4DB2-BD59-A6C34878D82A}">
                    <a16:rowId xmlns:a16="http://schemas.microsoft.com/office/drawing/2014/main" val="10001"/>
                  </a:ext>
                </a:extLst>
              </a:tr>
              <a:tr h="489585">
                <a:tc>
                  <a:txBody>
                    <a:bodyPr/>
                    <a:lstStyle/>
                    <a:p>
                      <a:pPr algn="l"/>
                      <a:r>
                        <a:rPr sz="1275" b="1" i="0" u="none">
                          <a:solidFill>
                            <a:srgbClr val="0F172A"/>
                          </a:solidFill>
                          <a:latin typeface="Noto Sans KR"/>
                        </a:rPr>
                        <a:t>과거/완료</a:t>
                      </a:r>
                    </a:p>
                  </a:txBody>
                  <a:tcPr marL="63500" marR="63500" marT="25400" marB="25400" anchor="ctr">
                    <a:lnL>
                      <a:noFill/>
                    </a:lnL>
                    <a:lnR>
                      <a:noFill/>
                    </a:lnR>
                    <a:lnT>
                      <a:noFill/>
                    </a:lnT>
                    <a:lnB>
                      <a:noFill/>
                    </a:lnB>
                    <a:solidFill>
                      <a:srgbClr val="F8FAFC"/>
                    </a:solidFill>
                  </a:tcPr>
                </a:tc>
                <a:tc>
                  <a:txBody>
                    <a:bodyPr/>
                    <a:lstStyle/>
                    <a:p>
                      <a:pPr algn="l"/>
                      <a:r>
                        <a:rPr sz="1275" b="1" i="0" u="none">
                          <a:solidFill>
                            <a:srgbClr val="4F46E5"/>
                          </a:solidFill>
                          <a:latin typeface="Noto Sans KR"/>
                        </a:rPr>
                        <a:t>-(으)ㄴ ~</a:t>
                      </a:r>
                    </a:p>
                  </a:txBody>
                  <a:tcPr marL="63500" marR="63500" marT="25400" marB="25400" anchor="ctr">
                    <a:lnL>
                      <a:noFill/>
                    </a:lnL>
                    <a:lnR>
                      <a:noFill/>
                    </a:lnR>
                    <a:lnT>
                      <a:noFill/>
                    </a:lnT>
                    <a:lnB>
                      <a:noFill/>
                    </a:lnB>
                    <a:solidFill>
                      <a:srgbClr val="F8FAFC"/>
                    </a:solidFill>
                  </a:tcPr>
                </a:tc>
                <a:tc>
                  <a:txBody>
                    <a:bodyPr/>
                    <a:lstStyle/>
                    <a:p>
                      <a:pPr algn="l"/>
                      <a:r>
                        <a:rPr sz="1275" b="0" i="0" u="none">
                          <a:solidFill>
                            <a:srgbClr val="334155"/>
                          </a:solidFill>
                          <a:latin typeface="Noto Sans KR"/>
                        </a:rPr>
                        <a:t>2004년에 나온 성경 / 정주님이 알고 있는 구절</a:t>
                      </a:r>
                    </a:p>
                  </a:txBody>
                  <a:tcPr marL="63500" marR="63500" marT="25400" marB="25400" anchor="ctr">
                    <a:lnL>
                      <a:noFill/>
                    </a:lnL>
                    <a:lnR>
                      <a:noFill/>
                    </a:lnR>
                    <a:lnT>
                      <a:noFill/>
                    </a:lnT>
                    <a:lnB>
                      <a:noFill/>
                    </a:lnB>
                    <a:solidFill>
                      <a:srgbClr val="F8FAFC"/>
                    </a:solidFill>
                  </a:tcPr>
                </a:tc>
                <a:extLst>
                  <a:ext uri="{0D108BD9-81ED-4DB2-BD59-A6C34878D82A}">
                    <a16:rowId xmlns:a16="http://schemas.microsoft.com/office/drawing/2014/main" val="10002"/>
                  </a:ext>
                </a:extLst>
              </a:tr>
              <a:tr h="489585">
                <a:tc>
                  <a:txBody>
                    <a:bodyPr/>
                    <a:lstStyle/>
                    <a:p>
                      <a:pPr algn="l"/>
                      <a:r>
                        <a:rPr sz="1275" b="1" i="0" u="none">
                          <a:solidFill>
                            <a:srgbClr val="0F172A"/>
                          </a:solidFill>
                          <a:latin typeface="Noto Sans KR"/>
                        </a:rPr>
                        <a:t>미래/할 일</a:t>
                      </a:r>
                    </a:p>
                  </a:txBody>
                  <a:tcPr marL="63500" marR="63500" marT="25400" marB="25400" anchor="ctr">
                    <a:lnL>
                      <a:noFill/>
                    </a:lnL>
                    <a:lnR>
                      <a:noFill/>
                    </a:lnR>
                    <a:lnT>
                      <a:noFill/>
                    </a:lnT>
                    <a:lnB>
                      <a:noFill/>
                    </a:lnB>
                    <a:solidFill>
                      <a:srgbClr val="F8FAFC"/>
                    </a:solidFill>
                  </a:tcPr>
                </a:tc>
                <a:tc>
                  <a:txBody>
                    <a:bodyPr/>
                    <a:lstStyle/>
                    <a:p>
                      <a:pPr algn="l"/>
                      <a:r>
                        <a:rPr sz="1275" b="1" i="0" u="none">
                          <a:solidFill>
                            <a:srgbClr val="D97706"/>
                          </a:solidFill>
                          <a:latin typeface="Noto Sans KR"/>
                        </a:rPr>
                        <a:t>-(으)ㄹ ~</a:t>
                      </a:r>
                    </a:p>
                  </a:txBody>
                  <a:tcPr marL="63500" marR="63500" marT="25400" marB="25400" anchor="ctr">
                    <a:lnL>
                      <a:noFill/>
                    </a:lnL>
                    <a:lnR>
                      <a:noFill/>
                    </a:lnR>
                    <a:lnT>
                      <a:noFill/>
                    </a:lnT>
                    <a:lnB>
                      <a:noFill/>
                    </a:lnB>
                    <a:solidFill>
                      <a:srgbClr val="F8FAFC"/>
                    </a:solidFill>
                  </a:tcPr>
                </a:tc>
                <a:tc>
                  <a:txBody>
                    <a:bodyPr/>
                    <a:lstStyle/>
                    <a:p>
                      <a:pPr algn="l"/>
                      <a:r>
                        <a:rPr sz="1275" b="0" i="0" u="none">
                          <a:solidFill>
                            <a:srgbClr val="334155"/>
                          </a:solidFill>
                          <a:latin typeface="Noto Sans KR"/>
                        </a:rPr>
                        <a:t>오늘 할 일 / 상대방에게 하고 싶은 말</a:t>
                      </a:r>
                    </a:p>
                  </a:txBody>
                  <a:tcPr marL="63500" marR="63500" marT="25400" marB="25400" anchor="ctr">
                    <a:lnL>
                      <a:noFill/>
                    </a:lnL>
                    <a:lnR>
                      <a:noFill/>
                    </a:lnR>
                    <a:lnT>
                      <a:noFill/>
                    </a:lnT>
                    <a:lnB>
                      <a:noFill/>
                    </a:lnB>
                    <a:solidFill>
                      <a:srgbClr val="F8FAFC"/>
                    </a:solidFill>
                  </a:tcPr>
                </a:tc>
                <a:extLst>
                  <a:ext uri="{0D108BD9-81ED-4DB2-BD59-A6C34878D82A}">
                    <a16:rowId xmlns:a16="http://schemas.microsoft.com/office/drawing/2014/main" val="10003"/>
                  </a:ext>
                </a:extLst>
              </a:tr>
              <a:tr h="489585">
                <a:tc>
                  <a:txBody>
                    <a:bodyPr/>
                    <a:lstStyle/>
                    <a:p>
                      <a:pPr algn="l"/>
                      <a:r>
                        <a:rPr sz="1275" b="1" i="0" u="none">
                          <a:solidFill>
                            <a:srgbClr val="0F172A"/>
                          </a:solidFill>
                          <a:latin typeface="Noto Sans KR"/>
                        </a:rPr>
                        <a:t>부사형 수식</a:t>
                      </a:r>
                    </a:p>
                  </a:txBody>
                  <a:tcPr marL="63500" marR="63500" marT="25400" marB="25400" anchor="ctr">
                    <a:lnL>
                      <a:noFill/>
                    </a:lnL>
                    <a:lnR>
                      <a:noFill/>
                    </a:lnR>
                    <a:lnT>
                      <a:noFill/>
                    </a:lnT>
                    <a:lnB>
                      <a:noFill/>
                    </a:lnB>
                    <a:solidFill>
                      <a:srgbClr val="F8FAFC"/>
                    </a:solidFill>
                  </a:tcPr>
                </a:tc>
                <a:tc>
                  <a:txBody>
                    <a:bodyPr/>
                    <a:lstStyle/>
                    <a:p>
                      <a:pPr algn="l"/>
                      <a:r>
                        <a:rPr sz="1275" b="1" i="0" u="none">
                          <a:solidFill>
                            <a:srgbClr val="059669"/>
                          </a:solidFill>
                          <a:latin typeface="Noto Sans KR"/>
                        </a:rPr>
                        <a:t>-게 + 동사</a:t>
                      </a:r>
                    </a:p>
                  </a:txBody>
                  <a:tcPr marL="63500" marR="63500" marT="25400" marB="25400" anchor="ctr">
                    <a:lnL>
                      <a:noFill/>
                    </a:lnL>
                    <a:lnR>
                      <a:noFill/>
                    </a:lnR>
                    <a:lnT>
                      <a:noFill/>
                    </a:lnT>
                    <a:lnB>
                      <a:noFill/>
                    </a:lnB>
                    <a:solidFill>
                      <a:srgbClr val="F8FAFC"/>
                    </a:solidFill>
                  </a:tcPr>
                </a:tc>
                <a:tc>
                  <a:txBody>
                    <a:bodyPr/>
                    <a:lstStyle/>
                    <a:p>
                      <a:pPr algn="l"/>
                      <a:r>
                        <a:rPr sz="1275" b="0" i="0" u="none">
                          <a:solidFill>
                            <a:srgbClr val="334155"/>
                          </a:solidFill>
                          <a:latin typeface="Noto Sans KR"/>
                        </a:rPr>
                        <a:t>더 유창하게 말하다 / 간단하게 말씀해 주시다</a:t>
                      </a:r>
                    </a:p>
                  </a:txBody>
                  <a:tcPr marL="63500" marR="63500" marT="25400" marB="25400" anchor="ctr">
                    <a:lnL>
                      <a:noFill/>
                    </a:lnL>
                    <a:lnR>
                      <a:noFill/>
                    </a:lnR>
                    <a:lnT>
                      <a:noFill/>
                    </a:lnT>
                    <a:lnB>
                      <a:noFill/>
                    </a:lnB>
                    <a:solidFill>
                      <a:srgbClr val="F8FAFC"/>
                    </a:solidFill>
                  </a:tcPr>
                </a:tc>
                <a:extLst>
                  <a:ext uri="{0D108BD9-81ED-4DB2-BD59-A6C34878D82A}">
                    <a16:rowId xmlns:a16="http://schemas.microsoft.com/office/drawing/2014/main" val="10004"/>
                  </a:ext>
                </a:extLst>
              </a:tr>
            </a:tbl>
          </a:graphicData>
        </a:graphic>
      </p:graphicFrame>
      <p:sp>
        <p:nvSpPr>
          <p:cNvPr id="4" name="TextBox 3"/>
          <p:cNvSpPr txBox="1"/>
          <p:nvPr/>
        </p:nvSpPr>
        <p:spPr>
          <a:xfrm>
            <a:off x="609600" y="533400"/>
            <a:ext cx="11582400" cy="180975"/>
          </a:xfrm>
          <a:prstGeom prst="rect">
            <a:avLst/>
          </a:prstGeom>
          <a:noFill/>
        </p:spPr>
        <p:txBody>
          <a:bodyPr wrap="none" lIns="0" tIns="0" rIns="0" bIns="0" anchor="t">
            <a:spAutoFit/>
          </a:bodyPr>
          <a:lstStyle/>
          <a:p>
            <a:pPr algn="l"/>
            <a:r>
              <a:rPr sz="1125" b="1" i="0" u="none">
                <a:solidFill>
                  <a:srgbClr val="0D9488"/>
                </a:solidFill>
                <a:latin typeface="Noto Sans KR"/>
              </a:rPr>
              <a:t>PART 3. 명사 꾸미기</a:t>
            </a:r>
          </a:p>
        </p:txBody>
      </p:sp>
      <p:sp>
        <p:nvSpPr>
          <p:cNvPr id="5" name="TextBox 4"/>
          <p:cNvSpPr txBox="1"/>
          <p:nvPr/>
        </p:nvSpPr>
        <p:spPr>
          <a:xfrm>
            <a:off x="609600" y="790575"/>
            <a:ext cx="11582400" cy="419100"/>
          </a:xfrm>
          <a:prstGeom prst="rect">
            <a:avLst/>
          </a:prstGeom>
          <a:noFill/>
        </p:spPr>
        <p:txBody>
          <a:bodyPr wrap="none" lIns="0" tIns="0" rIns="0" bIns="0" anchor="t">
            <a:spAutoFit/>
          </a:bodyPr>
          <a:lstStyle/>
          <a:p>
            <a:pPr algn="l"/>
            <a:r>
              <a:rPr sz="2400" b="1" i="0" u="none">
                <a:solidFill>
                  <a:srgbClr val="0F172A"/>
                </a:solidFill>
                <a:latin typeface="Noto Sans KR"/>
              </a:rPr>
              <a:t>관형형 표현 (-는 / -(으)ㄴ / -(으)ㄹ)</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Rounded Rectangle 1"/>
          <p:cNvSpPr/>
          <p:nvPr/>
        </p:nvSpPr>
        <p:spPr>
          <a:xfrm>
            <a:off x="609600" y="2914650"/>
            <a:ext cx="5334000" cy="2009775"/>
          </a:xfrm>
          <a:prstGeom prst="roundRect">
            <a:avLst>
              <a:gd name="adj" fmla="val 7582"/>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6248400" y="2914650"/>
            <a:ext cx="5334000" cy="2009775"/>
          </a:xfrm>
          <a:prstGeom prst="roundRect">
            <a:avLst>
              <a:gd name="adj" fmla="val 7582"/>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923925" y="3228975"/>
            <a:ext cx="880616" cy="276225"/>
          </a:xfrm>
          <a:prstGeom prst="roundRect">
            <a:avLst>
              <a:gd name="adj" fmla="val 27586"/>
            </a:avLst>
          </a:prstGeom>
          <a:solidFill>
            <a:srgbClr val="EF44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562725" y="3228975"/>
            <a:ext cx="880616" cy="276225"/>
          </a:xfrm>
          <a:prstGeom prst="roundRect">
            <a:avLst>
              <a:gd name="adj" fmla="val 27586"/>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09600" y="533400"/>
            <a:ext cx="11582400" cy="180975"/>
          </a:xfrm>
          <a:prstGeom prst="rect">
            <a:avLst/>
          </a:prstGeom>
          <a:noFill/>
        </p:spPr>
        <p:txBody>
          <a:bodyPr wrap="none" lIns="0" tIns="0" rIns="0" bIns="0" anchor="t">
            <a:spAutoFit/>
          </a:bodyPr>
          <a:lstStyle/>
          <a:p>
            <a:pPr algn="l"/>
            <a:r>
              <a:rPr sz="1125" b="1" i="0" u="none">
                <a:solidFill>
                  <a:srgbClr val="0D9488"/>
                </a:solidFill>
                <a:latin typeface="Noto Sans KR"/>
              </a:rPr>
              <a:t>PART 4. 불규칙 활용</a:t>
            </a:r>
          </a:p>
        </p:txBody>
      </p:sp>
      <p:sp>
        <p:nvSpPr>
          <p:cNvPr id="7" name="TextBox 6"/>
          <p:cNvSpPr txBox="1"/>
          <p:nvPr/>
        </p:nvSpPr>
        <p:spPr>
          <a:xfrm>
            <a:off x="609600" y="790575"/>
            <a:ext cx="11582400" cy="419100"/>
          </a:xfrm>
          <a:prstGeom prst="rect">
            <a:avLst/>
          </a:prstGeom>
          <a:noFill/>
        </p:spPr>
        <p:txBody>
          <a:bodyPr wrap="none" lIns="0" tIns="0" rIns="0" bIns="0" anchor="t">
            <a:spAutoFit/>
          </a:bodyPr>
          <a:lstStyle/>
          <a:p>
            <a:pPr algn="l"/>
            <a:r>
              <a:rPr sz="2400" b="1" i="0" u="none">
                <a:solidFill>
                  <a:srgbClr val="0F172A"/>
                </a:solidFill>
                <a:latin typeface="Noto Sans KR"/>
              </a:rPr>
              <a:t>꼴이 바뀌는 말 (ㅂ, ㄷ 불규칙)</a:t>
            </a:r>
          </a:p>
        </p:txBody>
      </p:sp>
      <p:sp>
        <p:nvSpPr>
          <p:cNvPr id="8" name="TextBox 7"/>
          <p:cNvSpPr txBox="1"/>
          <p:nvPr/>
        </p:nvSpPr>
        <p:spPr>
          <a:xfrm>
            <a:off x="1038225" y="3267075"/>
            <a:ext cx="747266" cy="200025"/>
          </a:xfrm>
          <a:prstGeom prst="rect">
            <a:avLst/>
          </a:prstGeom>
          <a:noFill/>
        </p:spPr>
        <p:txBody>
          <a:bodyPr wrap="square" lIns="0" tIns="0" rIns="0" bIns="0" anchor="t">
            <a:spAutoFit/>
          </a:bodyPr>
          <a:lstStyle/>
          <a:p>
            <a:pPr algn="l"/>
            <a:r>
              <a:rPr sz="1200" b="1" i="0" u="none">
                <a:solidFill>
                  <a:srgbClr val="FFFFFF"/>
                </a:solidFill>
                <a:latin typeface="Noto Sans KR"/>
              </a:rPr>
              <a:t>ㅂ 불규칙</a:t>
            </a:r>
          </a:p>
        </p:txBody>
      </p:sp>
      <p:sp>
        <p:nvSpPr>
          <p:cNvPr id="9" name="TextBox 8"/>
          <p:cNvSpPr txBox="1"/>
          <p:nvPr/>
        </p:nvSpPr>
        <p:spPr>
          <a:xfrm>
            <a:off x="1918841" y="3238500"/>
            <a:ext cx="1378140" cy="257175"/>
          </a:xfrm>
          <a:prstGeom prst="rect">
            <a:avLst/>
          </a:prstGeom>
          <a:noFill/>
        </p:spPr>
        <p:txBody>
          <a:bodyPr wrap="none" lIns="0" tIns="0" rIns="0" bIns="0" anchor="t">
            <a:spAutoFit/>
          </a:bodyPr>
          <a:lstStyle/>
          <a:p>
            <a:pPr algn="l"/>
            <a:r>
              <a:rPr sz="1500" b="1" i="0" u="none">
                <a:solidFill>
                  <a:srgbClr val="0F172A"/>
                </a:solidFill>
                <a:latin typeface="Noto Sans KR"/>
              </a:rPr>
              <a:t>ㅂ → 워 / 우</a:t>
            </a:r>
          </a:p>
        </p:txBody>
      </p:sp>
      <p:sp>
        <p:nvSpPr>
          <p:cNvPr id="10" name="TextBox 9"/>
          <p:cNvSpPr txBox="1"/>
          <p:nvPr/>
        </p:nvSpPr>
        <p:spPr>
          <a:xfrm>
            <a:off x="923925" y="3695700"/>
            <a:ext cx="5881687" cy="228600"/>
          </a:xfrm>
          <a:prstGeom prst="rect">
            <a:avLst/>
          </a:prstGeom>
          <a:noFill/>
        </p:spPr>
        <p:txBody>
          <a:bodyPr wrap="none" lIns="0" tIns="0" rIns="0" bIns="0" anchor="t">
            <a:spAutoFit/>
          </a:bodyPr>
          <a:lstStyle/>
          <a:p>
            <a:pPr algn="l"/>
            <a:r>
              <a:rPr sz="1350" b="0" i="0" u="none">
                <a:solidFill>
                  <a:srgbClr val="334155"/>
                </a:solidFill>
                <a:latin typeface="Noto Sans KR"/>
              </a:rPr>
              <a:t>• </a:t>
            </a:r>
            <a:r>
              <a:rPr sz="1350" b="1" i="0" u="none">
                <a:solidFill>
                  <a:srgbClr val="334155"/>
                </a:solidFill>
                <a:latin typeface="Noto Sans KR"/>
              </a:rPr>
              <a:t>덥다:</a:t>
            </a:r>
            <a:r>
              <a:rPr sz="1350" b="0" i="0" u="none">
                <a:solidFill>
                  <a:srgbClr val="334155"/>
                </a:solidFill>
                <a:latin typeface="Noto Sans KR"/>
              </a:rPr>
              <a:t> 날씨가 많이 </a:t>
            </a:r>
            <a:r>
              <a:rPr sz="1350" b="1" i="0" u="none">
                <a:solidFill>
                  <a:srgbClr val="334155"/>
                </a:solidFill>
                <a:latin typeface="Noto Sans KR"/>
              </a:rPr>
              <a:t>더워요.</a:t>
            </a:r>
          </a:p>
        </p:txBody>
      </p:sp>
      <p:sp>
        <p:nvSpPr>
          <p:cNvPr id="11" name="TextBox 10"/>
          <p:cNvSpPr txBox="1"/>
          <p:nvPr/>
        </p:nvSpPr>
        <p:spPr>
          <a:xfrm>
            <a:off x="923925" y="4038600"/>
            <a:ext cx="5881687" cy="228600"/>
          </a:xfrm>
          <a:prstGeom prst="rect">
            <a:avLst/>
          </a:prstGeom>
          <a:noFill/>
        </p:spPr>
        <p:txBody>
          <a:bodyPr wrap="none" lIns="0" tIns="0" rIns="0" bIns="0" anchor="t">
            <a:spAutoFit/>
          </a:bodyPr>
          <a:lstStyle/>
          <a:p>
            <a:pPr algn="l"/>
            <a:r>
              <a:rPr sz="1350" b="0" i="0" u="none">
                <a:solidFill>
                  <a:srgbClr val="334155"/>
                </a:solidFill>
                <a:latin typeface="Noto Sans KR"/>
              </a:rPr>
              <a:t>• </a:t>
            </a:r>
            <a:r>
              <a:rPr sz="1350" b="1" i="0" u="none">
                <a:solidFill>
                  <a:srgbClr val="334155"/>
                </a:solidFill>
                <a:latin typeface="Noto Sans KR"/>
              </a:rPr>
              <a:t>춥다:</a:t>
            </a:r>
            <a:r>
              <a:rPr sz="1350" b="0" i="0" u="none">
                <a:solidFill>
                  <a:srgbClr val="334155"/>
                </a:solidFill>
                <a:latin typeface="Noto Sans KR"/>
              </a:rPr>
              <a:t> 요즘 날씨가 </a:t>
            </a:r>
            <a:r>
              <a:rPr sz="1350" b="1" i="0" u="none">
                <a:solidFill>
                  <a:srgbClr val="334155"/>
                </a:solidFill>
                <a:latin typeface="Noto Sans KR"/>
              </a:rPr>
              <a:t>추워요.</a:t>
            </a:r>
          </a:p>
        </p:txBody>
      </p:sp>
      <p:sp>
        <p:nvSpPr>
          <p:cNvPr id="12" name="TextBox 11"/>
          <p:cNvSpPr txBox="1"/>
          <p:nvPr/>
        </p:nvSpPr>
        <p:spPr>
          <a:xfrm>
            <a:off x="923925" y="4381500"/>
            <a:ext cx="5881687" cy="228600"/>
          </a:xfrm>
          <a:prstGeom prst="rect">
            <a:avLst/>
          </a:prstGeom>
          <a:noFill/>
        </p:spPr>
        <p:txBody>
          <a:bodyPr wrap="none" lIns="0" tIns="0" rIns="0" bIns="0" anchor="t">
            <a:spAutoFit/>
          </a:bodyPr>
          <a:lstStyle/>
          <a:p>
            <a:pPr algn="l"/>
            <a:r>
              <a:rPr sz="1350" b="0" i="0" u="none">
                <a:solidFill>
                  <a:srgbClr val="334155"/>
                </a:solidFill>
                <a:latin typeface="Noto Sans KR"/>
              </a:rPr>
              <a:t>• </a:t>
            </a:r>
            <a:r>
              <a:rPr sz="1350" b="1" i="0" u="none">
                <a:solidFill>
                  <a:srgbClr val="334155"/>
                </a:solidFill>
                <a:latin typeface="Noto Sans KR"/>
              </a:rPr>
              <a:t>가깝다:</a:t>
            </a:r>
            <a:r>
              <a:rPr sz="1350" b="0" i="0" u="none">
                <a:solidFill>
                  <a:srgbClr val="334155"/>
                </a:solidFill>
                <a:latin typeface="Noto Sans KR"/>
              </a:rPr>
              <a:t> 집에서 </a:t>
            </a:r>
            <a:r>
              <a:rPr sz="1350" b="1" i="0" u="none">
                <a:solidFill>
                  <a:srgbClr val="334155"/>
                </a:solidFill>
                <a:latin typeface="Noto Sans KR"/>
              </a:rPr>
              <a:t>가까워요.</a:t>
            </a:r>
          </a:p>
        </p:txBody>
      </p:sp>
      <p:sp>
        <p:nvSpPr>
          <p:cNvPr id="13" name="TextBox 12"/>
          <p:cNvSpPr txBox="1"/>
          <p:nvPr/>
        </p:nvSpPr>
        <p:spPr>
          <a:xfrm>
            <a:off x="6677025" y="3267075"/>
            <a:ext cx="747266" cy="200025"/>
          </a:xfrm>
          <a:prstGeom prst="rect">
            <a:avLst/>
          </a:prstGeom>
          <a:noFill/>
        </p:spPr>
        <p:txBody>
          <a:bodyPr wrap="square" lIns="0" tIns="0" rIns="0" bIns="0" anchor="t">
            <a:spAutoFit/>
          </a:bodyPr>
          <a:lstStyle/>
          <a:p>
            <a:pPr algn="l"/>
            <a:r>
              <a:rPr sz="1200" b="1" i="0" u="none">
                <a:solidFill>
                  <a:srgbClr val="FFFFFF"/>
                </a:solidFill>
                <a:latin typeface="Noto Sans KR"/>
              </a:rPr>
              <a:t>ㄷ 불규칙</a:t>
            </a:r>
          </a:p>
        </p:txBody>
      </p:sp>
      <p:sp>
        <p:nvSpPr>
          <p:cNvPr id="14" name="TextBox 13"/>
          <p:cNvSpPr txBox="1"/>
          <p:nvPr/>
        </p:nvSpPr>
        <p:spPr>
          <a:xfrm>
            <a:off x="7557641" y="3238500"/>
            <a:ext cx="1011376" cy="257175"/>
          </a:xfrm>
          <a:prstGeom prst="rect">
            <a:avLst/>
          </a:prstGeom>
          <a:noFill/>
        </p:spPr>
        <p:txBody>
          <a:bodyPr wrap="none" lIns="0" tIns="0" rIns="0" bIns="0" anchor="t">
            <a:spAutoFit/>
          </a:bodyPr>
          <a:lstStyle/>
          <a:p>
            <a:pPr algn="l"/>
            <a:r>
              <a:rPr sz="1500" b="1" i="0" u="none">
                <a:solidFill>
                  <a:srgbClr val="0F172A"/>
                </a:solidFill>
                <a:latin typeface="Noto Sans KR"/>
              </a:rPr>
              <a:t>ㄷ → ㄹ</a:t>
            </a:r>
          </a:p>
        </p:txBody>
      </p:sp>
      <p:sp>
        <p:nvSpPr>
          <p:cNvPr id="15" name="TextBox 14"/>
          <p:cNvSpPr txBox="1"/>
          <p:nvPr/>
        </p:nvSpPr>
        <p:spPr>
          <a:xfrm>
            <a:off x="6562725" y="3695700"/>
            <a:ext cx="5629275" cy="228600"/>
          </a:xfrm>
          <a:prstGeom prst="rect">
            <a:avLst/>
          </a:prstGeom>
          <a:noFill/>
        </p:spPr>
        <p:txBody>
          <a:bodyPr wrap="none" lIns="0" tIns="0" rIns="0" bIns="0" anchor="t">
            <a:spAutoFit/>
          </a:bodyPr>
          <a:lstStyle/>
          <a:p>
            <a:pPr algn="l"/>
            <a:r>
              <a:rPr sz="1350" b="0" i="0" u="none">
                <a:solidFill>
                  <a:srgbClr val="334155"/>
                </a:solidFill>
                <a:latin typeface="Noto Sans KR"/>
              </a:rPr>
              <a:t>• </a:t>
            </a:r>
            <a:r>
              <a:rPr sz="1350" b="1" i="0" u="none">
                <a:solidFill>
                  <a:srgbClr val="334155"/>
                </a:solidFill>
                <a:latin typeface="Noto Sans KR"/>
              </a:rPr>
              <a:t>듣다:</a:t>
            </a:r>
            <a:r>
              <a:rPr sz="1350" b="0" i="0" u="none">
                <a:solidFill>
                  <a:srgbClr val="334155"/>
                </a:solidFill>
                <a:latin typeface="Noto Sans KR"/>
              </a:rPr>
              <a:t> 노래를 </a:t>
            </a:r>
            <a:r>
              <a:rPr sz="1350" b="1" i="0" u="none">
                <a:solidFill>
                  <a:srgbClr val="334155"/>
                </a:solidFill>
                <a:latin typeface="Noto Sans KR"/>
              </a:rPr>
              <a:t>들어요.</a:t>
            </a:r>
          </a:p>
        </p:txBody>
      </p:sp>
      <p:sp>
        <p:nvSpPr>
          <p:cNvPr id="16" name="TextBox 15"/>
          <p:cNvSpPr txBox="1"/>
          <p:nvPr/>
        </p:nvSpPr>
        <p:spPr>
          <a:xfrm>
            <a:off x="6562725" y="4038600"/>
            <a:ext cx="5629275" cy="228600"/>
          </a:xfrm>
          <a:prstGeom prst="rect">
            <a:avLst/>
          </a:prstGeom>
          <a:noFill/>
        </p:spPr>
        <p:txBody>
          <a:bodyPr wrap="none" lIns="0" tIns="0" rIns="0" bIns="0" anchor="t">
            <a:spAutoFit/>
          </a:bodyPr>
          <a:lstStyle/>
          <a:p>
            <a:pPr algn="l"/>
            <a:r>
              <a:rPr sz="1350" b="0" i="0" u="none">
                <a:solidFill>
                  <a:srgbClr val="334155"/>
                </a:solidFill>
                <a:latin typeface="Noto Sans KR"/>
              </a:rPr>
              <a:t>• </a:t>
            </a:r>
            <a:r>
              <a:rPr sz="1350" b="1" i="0" u="none">
                <a:solidFill>
                  <a:srgbClr val="334155"/>
                </a:solidFill>
                <a:latin typeface="Noto Sans KR"/>
              </a:rPr>
              <a:t>경험:</a:t>
            </a:r>
            <a:r>
              <a:rPr sz="1350" b="0" i="0" u="none">
                <a:solidFill>
                  <a:srgbClr val="334155"/>
                </a:solidFill>
                <a:latin typeface="Noto Sans KR"/>
              </a:rPr>
              <a:t> 음악을 </a:t>
            </a:r>
            <a:r>
              <a:rPr sz="1350" b="1" i="0" u="none">
                <a:solidFill>
                  <a:srgbClr val="334155"/>
                </a:solidFill>
                <a:latin typeface="Noto Sans KR"/>
              </a:rPr>
              <a:t>들어 봤어요.</a:t>
            </a:r>
          </a:p>
        </p:txBody>
      </p:sp>
      <p:sp>
        <p:nvSpPr>
          <p:cNvPr id="17" name="TextBox 16"/>
          <p:cNvSpPr txBox="1"/>
          <p:nvPr/>
        </p:nvSpPr>
        <p:spPr>
          <a:xfrm>
            <a:off x="6562725" y="4381500"/>
            <a:ext cx="5629275" cy="228600"/>
          </a:xfrm>
          <a:prstGeom prst="rect">
            <a:avLst/>
          </a:prstGeom>
          <a:noFill/>
        </p:spPr>
        <p:txBody>
          <a:bodyPr wrap="none" lIns="0" tIns="0" rIns="0" bIns="0" anchor="t">
            <a:spAutoFit/>
          </a:bodyPr>
          <a:lstStyle/>
          <a:p>
            <a:pPr algn="l"/>
            <a:r>
              <a:rPr sz="1350" b="0" i="0" u="none">
                <a:solidFill>
                  <a:srgbClr val="64748B"/>
                </a:solidFill>
                <a:latin typeface="Noto Sans KR"/>
              </a:rPr>
              <a:t>(※ 닫다 → 닫아요 는 규칙)</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609600" y="2938462"/>
            <a:ext cx="5334000" cy="1962150"/>
          </a:xfrm>
          <a:prstGeom prst="roundRect">
            <a:avLst>
              <a:gd name="adj" fmla="val 7766"/>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6248400" y="2938462"/>
            <a:ext cx="5334000" cy="1962150"/>
          </a:xfrm>
          <a:prstGeom prst="roundRect">
            <a:avLst>
              <a:gd name="adj" fmla="val 7766"/>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png"/>
          <p:cNvPicPr>
            <a:picLocks noChangeAspect="1"/>
          </p:cNvPicPr>
          <p:nvPr/>
        </p:nvPicPr>
        <p:blipFill>
          <a:blip r:embed="rId2"/>
          <a:stretch>
            <a:fillRect/>
          </a:stretch>
        </p:blipFill>
        <p:spPr>
          <a:xfrm>
            <a:off x="895738" y="3281362"/>
            <a:ext cx="200439" cy="209550"/>
          </a:xfrm>
          <a:prstGeom prst="rect">
            <a:avLst/>
          </a:prstGeom>
        </p:spPr>
      </p:pic>
      <p:pic>
        <p:nvPicPr>
          <p:cNvPr id="5" name="Picture 4" descr="image.png"/>
          <p:cNvPicPr>
            <a:picLocks noChangeAspect="1"/>
          </p:cNvPicPr>
          <p:nvPr/>
        </p:nvPicPr>
        <p:blipFill>
          <a:blip r:embed="rId3"/>
          <a:stretch>
            <a:fillRect/>
          </a:stretch>
        </p:blipFill>
        <p:spPr>
          <a:xfrm>
            <a:off x="6534538" y="3281362"/>
            <a:ext cx="200439" cy="209550"/>
          </a:xfrm>
          <a:prstGeom prst="rect">
            <a:avLst/>
          </a:prstGeom>
        </p:spPr>
      </p:pic>
      <p:sp>
        <p:nvSpPr>
          <p:cNvPr id="6" name="TextBox 5"/>
          <p:cNvSpPr txBox="1"/>
          <p:nvPr/>
        </p:nvSpPr>
        <p:spPr>
          <a:xfrm>
            <a:off x="609600" y="533400"/>
            <a:ext cx="11582400" cy="180975"/>
          </a:xfrm>
          <a:prstGeom prst="rect">
            <a:avLst/>
          </a:prstGeom>
          <a:noFill/>
        </p:spPr>
        <p:txBody>
          <a:bodyPr wrap="none" lIns="0" tIns="0" rIns="0" bIns="0" anchor="t">
            <a:spAutoFit/>
          </a:bodyPr>
          <a:lstStyle/>
          <a:p>
            <a:pPr algn="l"/>
            <a:r>
              <a:rPr sz="1125" b="1" i="0" u="none">
                <a:solidFill>
                  <a:srgbClr val="0D9488"/>
                </a:solidFill>
                <a:latin typeface="Noto Sans KR"/>
              </a:rPr>
              <a:t>PART 5. 수 세기와 조사</a:t>
            </a:r>
          </a:p>
        </p:txBody>
      </p:sp>
      <p:sp>
        <p:nvSpPr>
          <p:cNvPr id="7" name="TextBox 6"/>
          <p:cNvSpPr txBox="1"/>
          <p:nvPr/>
        </p:nvSpPr>
        <p:spPr>
          <a:xfrm>
            <a:off x="609600" y="790575"/>
            <a:ext cx="11582400" cy="419100"/>
          </a:xfrm>
          <a:prstGeom prst="rect">
            <a:avLst/>
          </a:prstGeom>
          <a:noFill/>
        </p:spPr>
        <p:txBody>
          <a:bodyPr wrap="none" lIns="0" tIns="0" rIns="0" bIns="0" anchor="t">
            <a:spAutoFit/>
          </a:bodyPr>
          <a:lstStyle/>
          <a:p>
            <a:pPr algn="l"/>
            <a:r>
              <a:rPr sz="2400" b="1" i="0" u="none">
                <a:solidFill>
                  <a:srgbClr val="0F172A"/>
                </a:solidFill>
                <a:latin typeface="Noto Sans KR"/>
              </a:rPr>
              <a:t>한자어 숫자(일·이) &amp; 조사 쓰임</a:t>
            </a:r>
          </a:p>
        </p:txBody>
      </p:sp>
      <p:sp>
        <p:nvSpPr>
          <p:cNvPr id="8" name="TextBox 7"/>
          <p:cNvSpPr txBox="1"/>
          <p:nvPr/>
        </p:nvSpPr>
        <p:spPr>
          <a:xfrm>
            <a:off x="914400" y="3243262"/>
            <a:ext cx="6200775" cy="285750"/>
          </a:xfrm>
          <a:prstGeom prst="rect">
            <a:avLst/>
          </a:prstGeom>
          <a:noFill/>
        </p:spPr>
        <p:txBody>
          <a:bodyPr wrap="none" lIns="239315" tIns="0" rIns="0" bIns="0" anchor="t">
            <a:spAutoFit/>
          </a:bodyPr>
          <a:lstStyle/>
          <a:p>
            <a:pPr algn="l"/>
            <a:r>
              <a:rPr sz="1650" b="1" i="0" u="none">
                <a:solidFill>
                  <a:srgbClr val="0D9488"/>
                </a:solidFill>
                <a:latin typeface="Noto Sans KR"/>
              </a:rPr>
              <a:t>'일·이'로 세는 수 (기간/날짜)</a:t>
            </a:r>
          </a:p>
        </p:txBody>
      </p:sp>
      <p:sp>
        <p:nvSpPr>
          <p:cNvPr id="9" name="TextBox 8"/>
          <p:cNvSpPr txBox="1"/>
          <p:nvPr/>
        </p:nvSpPr>
        <p:spPr>
          <a:xfrm>
            <a:off x="6553200" y="3243262"/>
            <a:ext cx="5638800" cy="285750"/>
          </a:xfrm>
          <a:prstGeom prst="rect">
            <a:avLst/>
          </a:prstGeom>
          <a:noFill/>
        </p:spPr>
        <p:txBody>
          <a:bodyPr wrap="none" lIns="239315" tIns="0" rIns="0" bIns="0" anchor="t">
            <a:spAutoFit/>
          </a:bodyPr>
          <a:lstStyle/>
          <a:p>
            <a:pPr algn="l"/>
            <a:r>
              <a:rPr sz="1650" b="1" i="0" u="none">
                <a:solidFill>
                  <a:srgbClr val="4F46E5"/>
                </a:solidFill>
                <a:latin typeface="Noto Sans KR"/>
              </a:rPr>
              <a:t>조사 구별: ~(으)로 ↔ ~에</a:t>
            </a:r>
          </a:p>
        </p:txBody>
      </p:sp>
      <p:sp>
        <p:nvSpPr>
          <p:cNvPr id="10" name="TextBox 9"/>
          <p:cNvSpPr txBox="1"/>
          <p:nvPr/>
        </p:nvSpPr>
        <p:spPr>
          <a:xfrm>
            <a:off x="914400" y="3681412"/>
            <a:ext cx="5905500" cy="228600"/>
          </a:xfrm>
          <a:prstGeom prst="rect">
            <a:avLst/>
          </a:prstGeom>
          <a:noFill/>
        </p:spPr>
        <p:txBody>
          <a:bodyPr wrap="none" lIns="0" tIns="0" rIns="0" bIns="0" anchor="t">
            <a:spAutoFit/>
          </a:bodyPr>
          <a:lstStyle/>
          <a:p>
            <a:pPr algn="l"/>
            <a:r>
              <a:rPr sz="1350" b="0" i="0" u="none">
                <a:solidFill>
                  <a:srgbClr val="334155"/>
                </a:solidFill>
                <a:latin typeface="Noto Sans KR"/>
              </a:rPr>
              <a:t>• </a:t>
            </a:r>
            <a:r>
              <a:rPr sz="1350" b="1" i="0" u="none">
                <a:solidFill>
                  <a:srgbClr val="334155"/>
                </a:solidFill>
                <a:latin typeface="Noto Sans KR"/>
              </a:rPr>
              <a:t>기간:</a:t>
            </a:r>
            <a:r>
              <a:rPr sz="1350" b="0" i="0" u="none">
                <a:solidFill>
                  <a:srgbClr val="334155"/>
                </a:solidFill>
                <a:latin typeface="Noto Sans KR"/>
              </a:rPr>
              <a:t> 이 년 / 이 주 동안</a:t>
            </a:r>
          </a:p>
        </p:txBody>
      </p:sp>
      <p:sp>
        <p:nvSpPr>
          <p:cNvPr id="11" name="TextBox 10"/>
          <p:cNvSpPr txBox="1"/>
          <p:nvPr/>
        </p:nvSpPr>
        <p:spPr>
          <a:xfrm>
            <a:off x="914400" y="4024312"/>
            <a:ext cx="5905500" cy="228600"/>
          </a:xfrm>
          <a:prstGeom prst="rect">
            <a:avLst/>
          </a:prstGeom>
          <a:noFill/>
        </p:spPr>
        <p:txBody>
          <a:bodyPr wrap="none" lIns="0" tIns="0" rIns="0" bIns="0" anchor="t">
            <a:spAutoFit/>
          </a:bodyPr>
          <a:lstStyle/>
          <a:p>
            <a:pPr algn="l"/>
            <a:r>
              <a:rPr sz="1350" b="0" i="0" u="none">
                <a:solidFill>
                  <a:srgbClr val="334155"/>
                </a:solidFill>
                <a:latin typeface="Noto Sans KR"/>
              </a:rPr>
              <a:t>• </a:t>
            </a:r>
            <a:r>
              <a:rPr sz="1350" b="1" i="0" u="none">
                <a:solidFill>
                  <a:srgbClr val="334155"/>
                </a:solidFill>
                <a:latin typeface="Noto Sans KR"/>
              </a:rPr>
              <a:t>학년:</a:t>
            </a:r>
            <a:r>
              <a:rPr sz="1350" b="0" i="0" u="none">
                <a:solidFill>
                  <a:srgbClr val="334155"/>
                </a:solidFill>
                <a:latin typeface="Noto Sans KR"/>
              </a:rPr>
              <a:t> 삼 학년 학생</a:t>
            </a:r>
          </a:p>
        </p:txBody>
      </p:sp>
      <p:sp>
        <p:nvSpPr>
          <p:cNvPr id="12" name="TextBox 11"/>
          <p:cNvSpPr txBox="1"/>
          <p:nvPr/>
        </p:nvSpPr>
        <p:spPr>
          <a:xfrm>
            <a:off x="914400" y="4367212"/>
            <a:ext cx="5905500" cy="228600"/>
          </a:xfrm>
          <a:prstGeom prst="rect">
            <a:avLst/>
          </a:prstGeom>
          <a:noFill/>
        </p:spPr>
        <p:txBody>
          <a:bodyPr wrap="none" lIns="0" tIns="0" rIns="0" bIns="0" anchor="t">
            <a:spAutoFit/>
          </a:bodyPr>
          <a:lstStyle/>
          <a:p>
            <a:pPr algn="l"/>
            <a:r>
              <a:rPr sz="1350" b="0" i="0" u="none">
                <a:solidFill>
                  <a:srgbClr val="334155"/>
                </a:solidFill>
                <a:latin typeface="Noto Sans KR"/>
              </a:rPr>
              <a:t>• </a:t>
            </a:r>
            <a:r>
              <a:rPr sz="1350" b="1" i="0" u="none">
                <a:solidFill>
                  <a:srgbClr val="334155"/>
                </a:solidFill>
                <a:latin typeface="Noto Sans KR"/>
              </a:rPr>
              <a:t>달/연도:</a:t>
            </a:r>
            <a:r>
              <a:rPr sz="1350" b="0" i="0" u="none">
                <a:solidFill>
                  <a:srgbClr val="334155"/>
                </a:solidFill>
                <a:latin typeface="Noto Sans KR"/>
              </a:rPr>
              <a:t> 오월 / 이천십오 년</a:t>
            </a:r>
          </a:p>
        </p:txBody>
      </p:sp>
      <p:sp>
        <p:nvSpPr>
          <p:cNvPr id="13" name="TextBox 12"/>
          <p:cNvSpPr txBox="1"/>
          <p:nvPr/>
        </p:nvSpPr>
        <p:spPr>
          <a:xfrm>
            <a:off x="6553200" y="3681412"/>
            <a:ext cx="5638800" cy="228600"/>
          </a:xfrm>
          <a:prstGeom prst="rect">
            <a:avLst/>
          </a:prstGeom>
          <a:noFill/>
        </p:spPr>
        <p:txBody>
          <a:bodyPr wrap="none" lIns="0" tIns="0" rIns="0" bIns="0" anchor="t">
            <a:spAutoFit/>
          </a:bodyPr>
          <a:lstStyle/>
          <a:p>
            <a:pPr algn="l"/>
            <a:r>
              <a:rPr sz="1350" b="0" i="0" u="none">
                <a:solidFill>
                  <a:srgbClr val="334155"/>
                </a:solidFill>
                <a:latin typeface="Noto Sans KR"/>
              </a:rPr>
              <a:t>• </a:t>
            </a:r>
            <a:r>
              <a:rPr sz="1350" b="1" i="0" u="none">
                <a:solidFill>
                  <a:srgbClr val="334155"/>
                </a:solidFill>
                <a:latin typeface="Noto Sans KR"/>
              </a:rPr>
              <a:t>~(으)로 (메뉴/수단):</a:t>
            </a:r>
            <a:r>
              <a:rPr sz="1350" b="0" i="0" u="none">
                <a:solidFill>
                  <a:srgbClr val="334155"/>
                </a:solidFill>
                <a:latin typeface="Noto Sans KR"/>
              </a:rPr>
              <a:t> 점심</a:t>
            </a:r>
            <a:r>
              <a:rPr sz="1350" b="1" i="0" u="none">
                <a:solidFill>
                  <a:srgbClr val="334155"/>
                </a:solidFill>
                <a:latin typeface="Noto Sans KR"/>
              </a:rPr>
              <a:t>으로</a:t>
            </a:r>
            <a:r>
              <a:rPr sz="1350" b="0" i="0" u="none">
                <a:solidFill>
                  <a:srgbClr val="334155"/>
                </a:solidFill>
                <a:latin typeface="Noto Sans KR"/>
              </a:rPr>
              <a:t> 타코 먹었어요.</a:t>
            </a:r>
          </a:p>
        </p:txBody>
      </p:sp>
      <p:sp>
        <p:nvSpPr>
          <p:cNvPr id="14" name="TextBox 13"/>
          <p:cNvSpPr txBox="1"/>
          <p:nvPr/>
        </p:nvSpPr>
        <p:spPr>
          <a:xfrm>
            <a:off x="6553200" y="4024312"/>
            <a:ext cx="5638800" cy="228600"/>
          </a:xfrm>
          <a:prstGeom prst="rect">
            <a:avLst/>
          </a:prstGeom>
          <a:noFill/>
        </p:spPr>
        <p:txBody>
          <a:bodyPr wrap="none" lIns="0" tIns="0" rIns="0" bIns="0" anchor="t">
            <a:spAutoFit/>
          </a:bodyPr>
          <a:lstStyle/>
          <a:p>
            <a:pPr algn="l"/>
            <a:r>
              <a:rPr sz="1350" b="0" i="0" u="none">
                <a:solidFill>
                  <a:srgbClr val="334155"/>
                </a:solidFill>
                <a:latin typeface="Noto Sans KR"/>
              </a:rPr>
              <a:t>• </a:t>
            </a:r>
            <a:r>
              <a:rPr sz="1350" b="1" i="0" u="none">
                <a:solidFill>
                  <a:srgbClr val="334155"/>
                </a:solidFill>
                <a:latin typeface="Noto Sans KR"/>
              </a:rPr>
              <a:t>~에 (시간/때):</a:t>
            </a:r>
            <a:r>
              <a:rPr sz="1350" b="0" i="0" u="none">
                <a:solidFill>
                  <a:srgbClr val="334155"/>
                </a:solidFill>
                <a:latin typeface="Noto Sans KR"/>
              </a:rPr>
              <a:t> 점심</a:t>
            </a:r>
            <a:r>
              <a:rPr sz="1350" b="1" i="0" u="none">
                <a:solidFill>
                  <a:srgbClr val="334155"/>
                </a:solidFill>
                <a:latin typeface="Noto Sans KR"/>
              </a:rPr>
              <a:t>에</a:t>
            </a:r>
            <a:r>
              <a:rPr sz="1350" b="0" i="0" u="none">
                <a:solidFill>
                  <a:srgbClr val="334155"/>
                </a:solidFill>
                <a:latin typeface="Noto Sans KR"/>
              </a:rPr>
              <a:t> 만나요.</a:t>
            </a:r>
          </a:p>
        </p:txBody>
      </p:sp>
      <p:sp>
        <p:nvSpPr>
          <p:cNvPr id="15" name="TextBox 14"/>
          <p:cNvSpPr txBox="1"/>
          <p:nvPr/>
        </p:nvSpPr>
        <p:spPr>
          <a:xfrm>
            <a:off x="6553200" y="4367212"/>
            <a:ext cx="5638800" cy="228600"/>
          </a:xfrm>
          <a:prstGeom prst="rect">
            <a:avLst/>
          </a:prstGeom>
          <a:noFill/>
        </p:spPr>
        <p:txBody>
          <a:bodyPr wrap="none" lIns="0" tIns="0" rIns="0" bIns="0" anchor="t">
            <a:spAutoFit/>
          </a:bodyPr>
          <a:lstStyle/>
          <a:p>
            <a:pPr algn="l"/>
            <a:r>
              <a:rPr sz="1350" b="0" i="0" u="none">
                <a:solidFill>
                  <a:srgbClr val="334155"/>
                </a:solidFill>
                <a:latin typeface="Noto Sans KR"/>
              </a:rPr>
              <a:t>• </a:t>
            </a:r>
            <a:r>
              <a:rPr sz="1350" b="1" i="0" u="none">
                <a:solidFill>
                  <a:srgbClr val="334155"/>
                </a:solidFill>
                <a:latin typeface="Noto Sans KR"/>
              </a:rPr>
              <a:t>~에는 (장소 강조):</a:t>
            </a:r>
            <a:r>
              <a:rPr sz="1350" b="0" i="0" u="none">
                <a:solidFill>
                  <a:srgbClr val="334155"/>
                </a:solidFill>
                <a:latin typeface="Noto Sans KR"/>
              </a:rPr>
              <a:t> 교회</a:t>
            </a:r>
            <a:r>
              <a:rPr sz="1350" b="1" i="0" u="none">
                <a:solidFill>
                  <a:srgbClr val="334155"/>
                </a:solidFill>
                <a:latin typeface="Noto Sans KR"/>
              </a:rPr>
              <a:t>에는</a:t>
            </a:r>
            <a:r>
              <a:rPr sz="1350" b="0" i="0" u="none">
                <a:solidFill>
                  <a:srgbClr val="334155"/>
                </a:solidFill>
                <a:latin typeface="Noto Sans KR"/>
              </a:rPr>
              <a:t> 사람이 많아요?</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Rounded Rectangle 1"/>
          <p:cNvSpPr/>
          <p:nvPr/>
        </p:nvSpPr>
        <p:spPr>
          <a:xfrm>
            <a:off x="609600" y="3181350"/>
            <a:ext cx="2600325" cy="1476375"/>
          </a:xfrm>
          <a:prstGeom prst="roundRect">
            <a:avLst>
              <a:gd name="adj" fmla="val 10322"/>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3400425" y="3181350"/>
            <a:ext cx="2600325" cy="1476375"/>
          </a:xfrm>
          <a:prstGeom prst="roundRect">
            <a:avLst>
              <a:gd name="adj" fmla="val 10322"/>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191250" y="3181350"/>
            <a:ext cx="2600325" cy="1476375"/>
          </a:xfrm>
          <a:prstGeom prst="roundRect">
            <a:avLst>
              <a:gd name="adj" fmla="val 10322"/>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8982075" y="3181350"/>
            <a:ext cx="2600325" cy="1476375"/>
          </a:xfrm>
          <a:prstGeom prst="roundRect">
            <a:avLst>
              <a:gd name="adj" fmla="val 10322"/>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image.png"/>
          <p:cNvPicPr>
            <a:picLocks noChangeAspect="1"/>
          </p:cNvPicPr>
          <p:nvPr/>
        </p:nvPicPr>
        <p:blipFill>
          <a:blip r:embed="rId2"/>
          <a:stretch>
            <a:fillRect/>
          </a:stretch>
        </p:blipFill>
        <p:spPr>
          <a:xfrm>
            <a:off x="1714425" y="3448050"/>
            <a:ext cx="390525" cy="304800"/>
          </a:xfrm>
          <a:prstGeom prst="rect">
            <a:avLst/>
          </a:prstGeom>
        </p:spPr>
      </p:pic>
      <p:pic>
        <p:nvPicPr>
          <p:cNvPr id="7" name="Picture 6" descr="image.png"/>
          <p:cNvPicPr>
            <a:picLocks noChangeAspect="1"/>
          </p:cNvPicPr>
          <p:nvPr/>
        </p:nvPicPr>
        <p:blipFill>
          <a:blip r:embed="rId3"/>
          <a:stretch>
            <a:fillRect/>
          </a:stretch>
        </p:blipFill>
        <p:spPr>
          <a:xfrm>
            <a:off x="4543350" y="3448050"/>
            <a:ext cx="314325" cy="304800"/>
          </a:xfrm>
          <a:prstGeom prst="rect">
            <a:avLst/>
          </a:prstGeom>
        </p:spPr>
      </p:pic>
      <p:pic>
        <p:nvPicPr>
          <p:cNvPr id="8" name="Picture 7" descr="image.png"/>
          <p:cNvPicPr>
            <a:picLocks noChangeAspect="1"/>
          </p:cNvPicPr>
          <p:nvPr/>
        </p:nvPicPr>
        <p:blipFill>
          <a:blip r:embed="rId4"/>
          <a:stretch>
            <a:fillRect/>
          </a:stretch>
        </p:blipFill>
        <p:spPr>
          <a:xfrm>
            <a:off x="7296075" y="3448050"/>
            <a:ext cx="390525" cy="304800"/>
          </a:xfrm>
          <a:prstGeom prst="rect">
            <a:avLst/>
          </a:prstGeom>
        </p:spPr>
      </p:pic>
      <p:pic>
        <p:nvPicPr>
          <p:cNvPr id="9" name="Picture 8" descr="image.png"/>
          <p:cNvPicPr>
            <a:picLocks noChangeAspect="1"/>
          </p:cNvPicPr>
          <p:nvPr/>
        </p:nvPicPr>
        <p:blipFill>
          <a:blip r:embed="rId5"/>
          <a:stretch>
            <a:fillRect/>
          </a:stretch>
        </p:blipFill>
        <p:spPr>
          <a:xfrm>
            <a:off x="10163621" y="3448050"/>
            <a:ext cx="237083" cy="304800"/>
          </a:xfrm>
          <a:prstGeom prst="rect">
            <a:avLst/>
          </a:prstGeom>
        </p:spPr>
      </p:pic>
      <p:sp>
        <p:nvSpPr>
          <p:cNvPr id="10" name="TextBox 9"/>
          <p:cNvSpPr txBox="1"/>
          <p:nvPr/>
        </p:nvSpPr>
        <p:spPr>
          <a:xfrm>
            <a:off x="609600" y="533400"/>
            <a:ext cx="11582400" cy="180975"/>
          </a:xfrm>
          <a:prstGeom prst="rect">
            <a:avLst/>
          </a:prstGeom>
          <a:noFill/>
        </p:spPr>
        <p:txBody>
          <a:bodyPr wrap="none" lIns="0" tIns="0" rIns="0" bIns="0" anchor="t">
            <a:spAutoFit/>
          </a:bodyPr>
          <a:lstStyle/>
          <a:p>
            <a:pPr algn="l"/>
            <a:r>
              <a:rPr sz="1125" b="1" i="0" u="none">
                <a:solidFill>
                  <a:srgbClr val="0D9488"/>
                </a:solidFill>
                <a:latin typeface="Noto Sans KR"/>
              </a:rPr>
              <a:t>PART 6. 일상 짝지은 표현</a:t>
            </a:r>
          </a:p>
        </p:txBody>
      </p:sp>
      <p:sp>
        <p:nvSpPr>
          <p:cNvPr id="11" name="TextBox 10"/>
          <p:cNvSpPr txBox="1"/>
          <p:nvPr/>
        </p:nvSpPr>
        <p:spPr>
          <a:xfrm>
            <a:off x="609600" y="790575"/>
            <a:ext cx="11582400" cy="419100"/>
          </a:xfrm>
          <a:prstGeom prst="rect">
            <a:avLst/>
          </a:prstGeom>
          <a:noFill/>
        </p:spPr>
        <p:txBody>
          <a:bodyPr wrap="none" lIns="0" tIns="0" rIns="0" bIns="0" anchor="t">
            <a:spAutoFit/>
          </a:bodyPr>
          <a:lstStyle/>
          <a:p>
            <a:pPr algn="l"/>
            <a:r>
              <a:rPr sz="2400" b="1" i="0" u="none">
                <a:solidFill>
                  <a:srgbClr val="0F172A"/>
                </a:solidFill>
                <a:latin typeface="Noto Sans KR"/>
              </a:rPr>
              <a:t>일상에서 자주 쓰는 어휘 (Collocations)</a:t>
            </a:r>
          </a:p>
        </p:txBody>
      </p:sp>
      <p:sp>
        <p:nvSpPr>
          <p:cNvPr id="12" name="TextBox 11"/>
          <p:cNvSpPr txBox="1"/>
          <p:nvPr/>
        </p:nvSpPr>
        <p:spPr>
          <a:xfrm>
            <a:off x="503336" y="3905250"/>
            <a:ext cx="2812851" cy="228600"/>
          </a:xfrm>
          <a:prstGeom prst="rect">
            <a:avLst/>
          </a:prstGeom>
          <a:noFill/>
        </p:spPr>
        <p:txBody>
          <a:bodyPr wrap="none" lIns="0" tIns="0" rIns="0" bIns="0" anchor="t">
            <a:spAutoFit/>
          </a:bodyPr>
          <a:lstStyle/>
          <a:p>
            <a:pPr algn="ctr"/>
            <a:r>
              <a:rPr sz="1350" b="1" i="0" u="none">
                <a:solidFill>
                  <a:srgbClr val="0F172A"/>
                </a:solidFill>
                <a:latin typeface="Noto Sans KR"/>
              </a:rPr>
              <a:t>잠자리에 들다</a:t>
            </a:r>
          </a:p>
        </p:txBody>
      </p:sp>
      <p:sp>
        <p:nvSpPr>
          <p:cNvPr id="13" name="TextBox 12"/>
          <p:cNvSpPr txBox="1"/>
          <p:nvPr/>
        </p:nvSpPr>
        <p:spPr>
          <a:xfrm>
            <a:off x="570309" y="4210050"/>
            <a:ext cx="2678906" cy="180975"/>
          </a:xfrm>
          <a:prstGeom prst="rect">
            <a:avLst/>
          </a:prstGeom>
          <a:noFill/>
        </p:spPr>
        <p:txBody>
          <a:bodyPr wrap="none" lIns="0" tIns="0" rIns="0" bIns="0" anchor="t">
            <a:spAutoFit/>
          </a:bodyPr>
          <a:lstStyle/>
          <a:p>
            <a:pPr algn="ctr"/>
            <a:r>
              <a:rPr sz="1125" b="0" i="0" u="none">
                <a:solidFill>
                  <a:srgbClr val="64748B"/>
                </a:solidFill>
                <a:latin typeface="Noto Sans KR"/>
              </a:rPr>
              <a:t>"보통 11시에 잠자리에 들어요."</a:t>
            </a:r>
          </a:p>
        </p:txBody>
      </p:sp>
      <p:sp>
        <p:nvSpPr>
          <p:cNvPr id="14" name="TextBox 13"/>
          <p:cNvSpPr txBox="1"/>
          <p:nvPr/>
        </p:nvSpPr>
        <p:spPr>
          <a:xfrm>
            <a:off x="3294161" y="3905250"/>
            <a:ext cx="2812851" cy="228600"/>
          </a:xfrm>
          <a:prstGeom prst="rect">
            <a:avLst/>
          </a:prstGeom>
          <a:noFill/>
        </p:spPr>
        <p:txBody>
          <a:bodyPr wrap="none" lIns="0" tIns="0" rIns="0" bIns="0" anchor="t">
            <a:spAutoFit/>
          </a:bodyPr>
          <a:lstStyle/>
          <a:p>
            <a:pPr algn="ctr"/>
            <a:r>
              <a:rPr sz="1350" b="1" i="0" u="none">
                <a:solidFill>
                  <a:srgbClr val="0F172A"/>
                </a:solidFill>
                <a:latin typeface="Noto Sans KR"/>
              </a:rPr>
              <a:t>에어컨을 켜다</a:t>
            </a:r>
          </a:p>
        </p:txBody>
      </p:sp>
      <p:sp>
        <p:nvSpPr>
          <p:cNvPr id="15" name="TextBox 14"/>
          <p:cNvSpPr txBox="1"/>
          <p:nvPr/>
        </p:nvSpPr>
        <p:spPr>
          <a:xfrm>
            <a:off x="3361134" y="4210050"/>
            <a:ext cx="2678906" cy="180975"/>
          </a:xfrm>
          <a:prstGeom prst="rect">
            <a:avLst/>
          </a:prstGeom>
          <a:noFill/>
        </p:spPr>
        <p:txBody>
          <a:bodyPr wrap="none" lIns="0" tIns="0" rIns="0" bIns="0" anchor="t">
            <a:spAutoFit/>
          </a:bodyPr>
          <a:lstStyle/>
          <a:p>
            <a:pPr algn="ctr"/>
            <a:r>
              <a:rPr sz="1125" b="0" i="0" u="none">
                <a:solidFill>
                  <a:srgbClr val="64748B"/>
                </a:solidFill>
                <a:latin typeface="Noto Sans KR"/>
              </a:rPr>
              <a:t>"날씨가 더워서 에어컨을 켰어요."</a:t>
            </a:r>
          </a:p>
        </p:txBody>
      </p:sp>
      <p:sp>
        <p:nvSpPr>
          <p:cNvPr id="16" name="TextBox 15"/>
          <p:cNvSpPr txBox="1"/>
          <p:nvPr/>
        </p:nvSpPr>
        <p:spPr>
          <a:xfrm>
            <a:off x="6084986" y="3905250"/>
            <a:ext cx="2812851" cy="228600"/>
          </a:xfrm>
          <a:prstGeom prst="rect">
            <a:avLst/>
          </a:prstGeom>
          <a:noFill/>
        </p:spPr>
        <p:txBody>
          <a:bodyPr wrap="none" lIns="0" tIns="0" rIns="0" bIns="0" anchor="t">
            <a:spAutoFit/>
          </a:bodyPr>
          <a:lstStyle/>
          <a:p>
            <a:pPr algn="ctr"/>
            <a:r>
              <a:rPr sz="1350" b="1" i="0" u="none">
                <a:solidFill>
                  <a:srgbClr val="0F172A"/>
                </a:solidFill>
                <a:latin typeface="Noto Sans KR"/>
              </a:rPr>
              <a:t>교회를 다니다</a:t>
            </a:r>
          </a:p>
        </p:txBody>
      </p:sp>
      <p:sp>
        <p:nvSpPr>
          <p:cNvPr id="17" name="TextBox 16"/>
          <p:cNvSpPr txBox="1"/>
          <p:nvPr/>
        </p:nvSpPr>
        <p:spPr>
          <a:xfrm>
            <a:off x="6151959" y="4210050"/>
            <a:ext cx="2678906" cy="180975"/>
          </a:xfrm>
          <a:prstGeom prst="rect">
            <a:avLst/>
          </a:prstGeom>
          <a:noFill/>
        </p:spPr>
        <p:txBody>
          <a:bodyPr wrap="none" lIns="0" tIns="0" rIns="0" bIns="0" anchor="t">
            <a:spAutoFit/>
          </a:bodyPr>
          <a:lstStyle/>
          <a:p>
            <a:pPr algn="ctr"/>
            <a:r>
              <a:rPr sz="1125" b="0" i="0" u="none">
                <a:solidFill>
                  <a:srgbClr val="64748B"/>
                </a:solidFill>
                <a:latin typeface="Noto Sans KR"/>
              </a:rPr>
              <a:t>"교회 다니신 지 얼마나 됐어요?"</a:t>
            </a:r>
          </a:p>
        </p:txBody>
      </p:sp>
      <p:sp>
        <p:nvSpPr>
          <p:cNvPr id="18" name="TextBox 17"/>
          <p:cNvSpPr txBox="1"/>
          <p:nvPr/>
        </p:nvSpPr>
        <p:spPr>
          <a:xfrm>
            <a:off x="8875811" y="3905250"/>
            <a:ext cx="2812851" cy="228600"/>
          </a:xfrm>
          <a:prstGeom prst="rect">
            <a:avLst/>
          </a:prstGeom>
          <a:noFill/>
        </p:spPr>
        <p:txBody>
          <a:bodyPr wrap="none" lIns="0" tIns="0" rIns="0" bIns="0" anchor="t">
            <a:spAutoFit/>
          </a:bodyPr>
          <a:lstStyle/>
          <a:p>
            <a:pPr algn="ctr"/>
            <a:r>
              <a:rPr sz="1350" b="1" i="0" u="none">
                <a:solidFill>
                  <a:srgbClr val="0F172A"/>
                </a:solidFill>
                <a:latin typeface="Noto Sans KR"/>
              </a:rPr>
              <a:t>답장을 하다</a:t>
            </a:r>
          </a:p>
        </p:txBody>
      </p:sp>
      <p:sp>
        <p:nvSpPr>
          <p:cNvPr id="19" name="TextBox 18"/>
          <p:cNvSpPr txBox="1"/>
          <p:nvPr/>
        </p:nvSpPr>
        <p:spPr>
          <a:xfrm>
            <a:off x="8942784" y="4210050"/>
            <a:ext cx="2678906" cy="180975"/>
          </a:xfrm>
          <a:prstGeom prst="rect">
            <a:avLst/>
          </a:prstGeom>
          <a:noFill/>
        </p:spPr>
        <p:txBody>
          <a:bodyPr wrap="none" lIns="0" tIns="0" rIns="0" bIns="0" anchor="t">
            <a:spAutoFit/>
          </a:bodyPr>
          <a:lstStyle/>
          <a:p>
            <a:pPr algn="ctr"/>
            <a:r>
              <a:rPr sz="1125" b="0" i="0" u="none">
                <a:solidFill>
                  <a:srgbClr val="64748B"/>
                </a:solidFill>
                <a:latin typeface="Noto Sans KR"/>
              </a:rPr>
              <a:t>"카톡을 받고 바로 답장했어요."</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609600" y="1495425"/>
            <a:ext cx="10972800" cy="4829175"/>
          </a:xfrm>
          <a:prstGeom prst="roundRect">
            <a:avLst>
              <a:gd name="adj" fmla="val 3155"/>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962025" y="3090862"/>
            <a:ext cx="338732" cy="247650"/>
          </a:xfrm>
          <a:prstGeom prst="roundRect">
            <a:avLst>
              <a:gd name="adj" fmla="val 30769"/>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962025" y="3548062"/>
            <a:ext cx="338732" cy="247650"/>
          </a:xfrm>
          <a:prstGeom prst="roundRect">
            <a:avLst>
              <a:gd name="adj" fmla="val 30769"/>
            </a:avLst>
          </a:prstGeom>
          <a:solidFill>
            <a:srgbClr val="4F46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962025" y="4005262"/>
            <a:ext cx="338732" cy="247650"/>
          </a:xfrm>
          <a:prstGeom prst="roundRect">
            <a:avLst>
              <a:gd name="adj" fmla="val 30769"/>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962025" y="4462462"/>
            <a:ext cx="338732" cy="247650"/>
          </a:xfrm>
          <a:prstGeom prst="roundRect">
            <a:avLst>
              <a:gd name="adj" fmla="val 30769"/>
            </a:avLst>
          </a:prstGeom>
          <a:solidFill>
            <a:srgbClr val="4F46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09600" y="533400"/>
            <a:ext cx="11582400" cy="161925"/>
          </a:xfrm>
          <a:prstGeom prst="rect">
            <a:avLst/>
          </a:prstGeom>
          <a:noFill/>
        </p:spPr>
        <p:txBody>
          <a:bodyPr wrap="none" lIns="0" tIns="0" rIns="0" bIns="0" anchor="t">
            <a:spAutoFit/>
          </a:bodyPr>
          <a:lstStyle/>
          <a:p>
            <a:pPr algn="l"/>
            <a:r>
              <a:rPr sz="1125" b="1" i="0" u="none">
                <a:solidFill>
                  <a:srgbClr val="0D9488"/>
                </a:solidFill>
                <a:latin typeface="Noto Sans KR"/>
              </a:rPr>
              <a:t>PRACTICE</a:t>
            </a:r>
          </a:p>
        </p:txBody>
      </p:sp>
      <p:sp>
        <p:nvSpPr>
          <p:cNvPr id="8" name="TextBox 7"/>
          <p:cNvSpPr txBox="1"/>
          <p:nvPr/>
        </p:nvSpPr>
        <p:spPr>
          <a:xfrm>
            <a:off x="609600" y="771525"/>
            <a:ext cx="11582400" cy="419100"/>
          </a:xfrm>
          <a:prstGeom prst="rect">
            <a:avLst/>
          </a:prstGeom>
          <a:noFill/>
        </p:spPr>
        <p:txBody>
          <a:bodyPr wrap="none" lIns="0" tIns="0" rIns="0" bIns="0" anchor="t">
            <a:spAutoFit/>
          </a:bodyPr>
          <a:lstStyle/>
          <a:p>
            <a:pPr algn="l"/>
            <a:r>
              <a:rPr sz="2400" b="1" i="0" u="none">
                <a:solidFill>
                  <a:srgbClr val="0F172A"/>
                </a:solidFill>
                <a:latin typeface="Noto Sans KR"/>
              </a:rPr>
              <a:t>실전 대화 연습 (일상생활과 시간)</a:t>
            </a:r>
          </a:p>
        </p:txBody>
      </p:sp>
      <p:sp>
        <p:nvSpPr>
          <p:cNvPr id="9" name="TextBox 8"/>
          <p:cNvSpPr txBox="1"/>
          <p:nvPr/>
        </p:nvSpPr>
        <p:spPr>
          <a:xfrm>
            <a:off x="1076325" y="3128962"/>
            <a:ext cx="205382" cy="171450"/>
          </a:xfrm>
          <a:prstGeom prst="rect">
            <a:avLst/>
          </a:prstGeom>
          <a:noFill/>
        </p:spPr>
        <p:txBody>
          <a:bodyPr wrap="square" lIns="0" tIns="0" rIns="0" bIns="0" anchor="t">
            <a:spAutoFit/>
          </a:bodyPr>
          <a:lstStyle/>
          <a:p>
            <a:pPr algn="l"/>
            <a:r>
              <a:rPr sz="1200" b="1" i="0" u="none">
                <a:solidFill>
                  <a:srgbClr val="FFFFFF"/>
                </a:solidFill>
                <a:latin typeface="Noto Sans KR"/>
              </a:rPr>
              <a:t>A</a:t>
            </a:r>
          </a:p>
        </p:txBody>
      </p:sp>
      <p:sp>
        <p:nvSpPr>
          <p:cNvPr id="10" name="TextBox 9"/>
          <p:cNvSpPr txBox="1"/>
          <p:nvPr/>
        </p:nvSpPr>
        <p:spPr>
          <a:xfrm>
            <a:off x="1453157" y="3090862"/>
            <a:ext cx="3677289" cy="247888"/>
          </a:xfrm>
          <a:prstGeom prst="rect">
            <a:avLst/>
          </a:prstGeom>
          <a:noFill/>
        </p:spPr>
        <p:txBody>
          <a:bodyPr wrap="none" lIns="0" tIns="0" rIns="0" bIns="0" anchor="t">
            <a:spAutoFit/>
          </a:bodyPr>
          <a:lstStyle/>
          <a:p>
            <a:pPr algn="l">
              <a:lnSpc>
                <a:spcPts val="2100"/>
              </a:lnSpc>
            </a:pPr>
            <a:r>
              <a:rPr lang="ko-KR" altLang="en-US" sz="1500">
                <a:solidFill>
                  <a:srgbClr val="1E293B"/>
                </a:solidFill>
                <a:latin typeface="Noto Sans KR" panose="020B0200000000000000" pitchFamily="50" charset="-127"/>
                <a:ea typeface="Noto Sans KR" panose="020B0200000000000000" pitchFamily="50" charset="-127"/>
              </a:rPr>
              <a:t>정훈</a:t>
            </a:r>
            <a:r>
              <a:rPr lang="ko-KR" altLang="en-US" sz="1500">
                <a:solidFill>
                  <a:srgbClr val="1E293B"/>
                </a:solidFill>
                <a:latin typeface="Noto Sans KR"/>
              </a:rPr>
              <a:t> </a:t>
            </a:r>
            <a:r>
              <a:rPr sz="1500" b="0" i="0" u="none" dirty="0">
                <a:solidFill>
                  <a:srgbClr val="1E293B"/>
                </a:solidFill>
                <a:latin typeface="Noto Sans KR"/>
              </a:rPr>
              <a:t>님, </a:t>
            </a:r>
            <a:r>
              <a:rPr sz="1500" b="0" i="0" u="none" dirty="0" err="1">
                <a:solidFill>
                  <a:srgbClr val="1E293B"/>
                </a:solidFill>
                <a:latin typeface="Noto Sans KR"/>
              </a:rPr>
              <a:t>한국어</a:t>
            </a:r>
            <a:r>
              <a:rPr sz="1500" b="0" i="0" u="none" dirty="0">
                <a:solidFill>
                  <a:srgbClr val="1E293B"/>
                </a:solidFill>
                <a:latin typeface="Noto Sans KR"/>
              </a:rPr>
              <a:t> </a:t>
            </a:r>
            <a:r>
              <a:rPr sz="1500" b="0" i="0" u="none" dirty="0" err="1">
                <a:solidFill>
                  <a:srgbClr val="1E293B"/>
                </a:solidFill>
                <a:latin typeface="Noto Sans KR"/>
              </a:rPr>
              <a:t>학원</a:t>
            </a:r>
            <a:r>
              <a:rPr sz="1500" b="0" i="0" u="none" dirty="0">
                <a:solidFill>
                  <a:srgbClr val="1E293B"/>
                </a:solidFill>
                <a:latin typeface="Noto Sans KR"/>
              </a:rPr>
              <a:t> </a:t>
            </a:r>
            <a:r>
              <a:rPr sz="1500" b="0" i="0" u="none" dirty="0" err="1">
                <a:solidFill>
                  <a:srgbClr val="1E293B"/>
                </a:solidFill>
                <a:latin typeface="Noto Sans KR"/>
              </a:rPr>
              <a:t>다니신</a:t>
            </a:r>
            <a:r>
              <a:rPr sz="1500" b="0" i="0" u="none" dirty="0">
                <a:solidFill>
                  <a:srgbClr val="1E293B"/>
                </a:solidFill>
                <a:latin typeface="Noto Sans KR"/>
              </a:rPr>
              <a:t> 지 </a:t>
            </a:r>
            <a:r>
              <a:rPr sz="1500" b="0" i="0" u="none" dirty="0" err="1">
                <a:solidFill>
                  <a:srgbClr val="1E293B"/>
                </a:solidFill>
                <a:latin typeface="Noto Sans KR"/>
              </a:rPr>
              <a:t>얼마나</a:t>
            </a:r>
            <a:r>
              <a:rPr sz="1500" b="0" i="0" u="none" dirty="0">
                <a:solidFill>
                  <a:srgbClr val="1E293B"/>
                </a:solidFill>
                <a:latin typeface="Noto Sans KR"/>
              </a:rPr>
              <a:t> </a:t>
            </a:r>
            <a:r>
              <a:rPr sz="1500" b="0" i="0" u="none" dirty="0" err="1">
                <a:solidFill>
                  <a:srgbClr val="1E293B"/>
                </a:solidFill>
                <a:latin typeface="Noto Sans KR"/>
              </a:rPr>
              <a:t>됐어요</a:t>
            </a:r>
            <a:r>
              <a:rPr sz="1500" b="0" i="0" u="none" dirty="0">
                <a:solidFill>
                  <a:srgbClr val="1E293B"/>
                </a:solidFill>
                <a:latin typeface="Noto Sans KR"/>
              </a:rPr>
              <a:t>?</a:t>
            </a:r>
          </a:p>
        </p:txBody>
      </p:sp>
      <p:sp>
        <p:nvSpPr>
          <p:cNvPr id="11" name="TextBox 10"/>
          <p:cNvSpPr txBox="1"/>
          <p:nvPr/>
        </p:nvSpPr>
        <p:spPr>
          <a:xfrm>
            <a:off x="1076325" y="3586162"/>
            <a:ext cx="205382" cy="171450"/>
          </a:xfrm>
          <a:prstGeom prst="rect">
            <a:avLst/>
          </a:prstGeom>
          <a:noFill/>
        </p:spPr>
        <p:txBody>
          <a:bodyPr wrap="square" lIns="0" tIns="0" rIns="0" bIns="0" anchor="t">
            <a:spAutoFit/>
          </a:bodyPr>
          <a:lstStyle/>
          <a:p>
            <a:pPr algn="l"/>
            <a:r>
              <a:rPr sz="1200" b="1" i="0" u="none">
                <a:solidFill>
                  <a:srgbClr val="FFFFFF"/>
                </a:solidFill>
                <a:latin typeface="Noto Sans KR"/>
              </a:rPr>
              <a:t>B</a:t>
            </a:r>
          </a:p>
        </p:txBody>
      </p:sp>
      <p:sp>
        <p:nvSpPr>
          <p:cNvPr id="12" name="TextBox 11"/>
          <p:cNvSpPr txBox="1"/>
          <p:nvPr/>
        </p:nvSpPr>
        <p:spPr>
          <a:xfrm>
            <a:off x="1453157" y="3548062"/>
            <a:ext cx="5688955" cy="266700"/>
          </a:xfrm>
          <a:prstGeom prst="rect">
            <a:avLst/>
          </a:prstGeom>
          <a:noFill/>
        </p:spPr>
        <p:txBody>
          <a:bodyPr wrap="none" lIns="0" tIns="0" rIns="0" bIns="0" anchor="t">
            <a:spAutoFit/>
          </a:bodyPr>
          <a:lstStyle/>
          <a:p>
            <a:pPr algn="l">
              <a:lnSpc>
                <a:spcPts val="2100"/>
              </a:lnSpc>
            </a:pPr>
            <a:r>
              <a:rPr sz="1500" b="0" i="0" u="none">
                <a:solidFill>
                  <a:srgbClr val="1E293B"/>
                </a:solidFill>
                <a:latin typeface="Noto Sans KR"/>
              </a:rPr>
              <a:t>다닌 지 한 2주 정도 됐어요. 일주일에 두 번 정도 가요.</a:t>
            </a:r>
          </a:p>
        </p:txBody>
      </p:sp>
      <p:sp>
        <p:nvSpPr>
          <p:cNvPr id="13" name="TextBox 12"/>
          <p:cNvSpPr txBox="1"/>
          <p:nvPr/>
        </p:nvSpPr>
        <p:spPr>
          <a:xfrm>
            <a:off x="1076325" y="4043362"/>
            <a:ext cx="205382" cy="171450"/>
          </a:xfrm>
          <a:prstGeom prst="rect">
            <a:avLst/>
          </a:prstGeom>
          <a:noFill/>
        </p:spPr>
        <p:txBody>
          <a:bodyPr wrap="square" lIns="0" tIns="0" rIns="0" bIns="0" anchor="t">
            <a:spAutoFit/>
          </a:bodyPr>
          <a:lstStyle/>
          <a:p>
            <a:pPr algn="l"/>
            <a:r>
              <a:rPr sz="1200" b="1" i="0" u="none">
                <a:solidFill>
                  <a:srgbClr val="FFFFFF"/>
                </a:solidFill>
                <a:latin typeface="Noto Sans KR"/>
              </a:rPr>
              <a:t>A</a:t>
            </a:r>
          </a:p>
        </p:txBody>
      </p:sp>
      <p:sp>
        <p:nvSpPr>
          <p:cNvPr id="14" name="TextBox 13"/>
          <p:cNvSpPr txBox="1"/>
          <p:nvPr/>
        </p:nvSpPr>
        <p:spPr>
          <a:xfrm>
            <a:off x="1453157" y="4005262"/>
            <a:ext cx="5424227" cy="266700"/>
          </a:xfrm>
          <a:prstGeom prst="rect">
            <a:avLst/>
          </a:prstGeom>
          <a:noFill/>
        </p:spPr>
        <p:txBody>
          <a:bodyPr wrap="none" lIns="0" tIns="0" rIns="0" bIns="0" anchor="t">
            <a:spAutoFit/>
          </a:bodyPr>
          <a:lstStyle/>
          <a:p>
            <a:pPr algn="l">
              <a:lnSpc>
                <a:spcPts val="2100"/>
              </a:lnSpc>
            </a:pPr>
            <a:r>
              <a:rPr sz="1500" b="0" i="0" u="none" dirty="0" err="1">
                <a:solidFill>
                  <a:srgbClr val="1E293B"/>
                </a:solidFill>
                <a:latin typeface="Noto Sans KR"/>
              </a:rPr>
              <a:t>그렇군요</a:t>
            </a:r>
            <a:r>
              <a:rPr sz="1500" b="0" i="0" u="none" dirty="0">
                <a:solidFill>
                  <a:srgbClr val="1E293B"/>
                </a:solidFill>
                <a:latin typeface="Noto Sans KR"/>
              </a:rPr>
              <a:t>! </a:t>
            </a:r>
            <a:r>
              <a:rPr sz="1500" b="0" i="0" u="none" dirty="0" err="1">
                <a:solidFill>
                  <a:srgbClr val="1E293B"/>
                </a:solidFill>
                <a:latin typeface="Noto Sans KR"/>
              </a:rPr>
              <a:t>수업</a:t>
            </a:r>
            <a:r>
              <a:rPr sz="1500" b="0" i="0" u="none" dirty="0">
                <a:solidFill>
                  <a:srgbClr val="1E293B"/>
                </a:solidFill>
                <a:latin typeface="Noto Sans KR"/>
              </a:rPr>
              <a:t> </a:t>
            </a:r>
            <a:r>
              <a:rPr sz="1500" b="0" i="0" u="none" dirty="0" err="1">
                <a:solidFill>
                  <a:srgbClr val="1E293B"/>
                </a:solidFill>
                <a:latin typeface="Noto Sans KR"/>
              </a:rPr>
              <a:t>끝나면</a:t>
            </a:r>
            <a:r>
              <a:rPr sz="1500" b="0" i="0" u="none" dirty="0">
                <a:solidFill>
                  <a:srgbClr val="1E293B"/>
                </a:solidFill>
                <a:latin typeface="Noto Sans KR"/>
              </a:rPr>
              <a:t> </a:t>
            </a:r>
            <a:r>
              <a:rPr sz="1500" b="0" i="0" u="none" dirty="0" err="1">
                <a:solidFill>
                  <a:srgbClr val="1E293B"/>
                </a:solidFill>
                <a:latin typeface="Noto Sans KR"/>
              </a:rPr>
              <a:t>보통</a:t>
            </a:r>
            <a:r>
              <a:rPr sz="1500" b="0" i="0" u="none" dirty="0">
                <a:solidFill>
                  <a:srgbClr val="1E293B"/>
                </a:solidFill>
                <a:latin typeface="Noto Sans KR"/>
              </a:rPr>
              <a:t> 몇 </a:t>
            </a:r>
            <a:r>
              <a:rPr sz="1500" b="0" i="0" u="none" dirty="0" err="1">
                <a:solidFill>
                  <a:srgbClr val="1E293B"/>
                </a:solidFill>
                <a:latin typeface="Noto Sans KR"/>
              </a:rPr>
              <a:t>시쯤에</a:t>
            </a:r>
            <a:r>
              <a:rPr sz="1500" b="0" i="0" u="none" dirty="0">
                <a:solidFill>
                  <a:srgbClr val="1E293B"/>
                </a:solidFill>
                <a:latin typeface="Noto Sans KR"/>
              </a:rPr>
              <a:t> </a:t>
            </a:r>
            <a:r>
              <a:rPr sz="1500" b="0" i="0" u="none" dirty="0" err="1">
                <a:solidFill>
                  <a:srgbClr val="1E293B"/>
                </a:solidFill>
                <a:latin typeface="Noto Sans KR"/>
              </a:rPr>
              <a:t>집에</a:t>
            </a:r>
            <a:r>
              <a:rPr sz="1500" b="0" i="0" u="none" dirty="0">
                <a:solidFill>
                  <a:srgbClr val="1E293B"/>
                </a:solidFill>
                <a:latin typeface="Noto Sans KR"/>
              </a:rPr>
              <a:t> </a:t>
            </a:r>
            <a:r>
              <a:rPr sz="1500" b="0" i="0" u="none" dirty="0" err="1">
                <a:solidFill>
                  <a:srgbClr val="1E293B"/>
                </a:solidFill>
                <a:latin typeface="Noto Sans KR"/>
              </a:rPr>
              <a:t>가세요</a:t>
            </a:r>
            <a:r>
              <a:rPr sz="1500" b="0" i="0" u="none" dirty="0">
                <a:solidFill>
                  <a:srgbClr val="1E293B"/>
                </a:solidFill>
                <a:latin typeface="Noto Sans KR"/>
              </a:rPr>
              <a:t>?</a:t>
            </a:r>
          </a:p>
        </p:txBody>
      </p:sp>
      <p:sp>
        <p:nvSpPr>
          <p:cNvPr id="15" name="TextBox 14"/>
          <p:cNvSpPr txBox="1"/>
          <p:nvPr/>
        </p:nvSpPr>
        <p:spPr>
          <a:xfrm>
            <a:off x="1076325" y="4500562"/>
            <a:ext cx="205382" cy="171450"/>
          </a:xfrm>
          <a:prstGeom prst="rect">
            <a:avLst/>
          </a:prstGeom>
          <a:noFill/>
        </p:spPr>
        <p:txBody>
          <a:bodyPr wrap="square" lIns="0" tIns="0" rIns="0" bIns="0" anchor="t">
            <a:spAutoFit/>
          </a:bodyPr>
          <a:lstStyle/>
          <a:p>
            <a:pPr algn="l"/>
            <a:r>
              <a:rPr sz="1200" b="1" i="0" u="none">
                <a:solidFill>
                  <a:srgbClr val="FFFFFF"/>
                </a:solidFill>
                <a:latin typeface="Noto Sans KR"/>
              </a:rPr>
              <a:t>B</a:t>
            </a:r>
          </a:p>
        </p:txBody>
      </p:sp>
      <p:sp>
        <p:nvSpPr>
          <p:cNvPr id="16" name="TextBox 15"/>
          <p:cNvSpPr txBox="1"/>
          <p:nvPr/>
        </p:nvSpPr>
        <p:spPr>
          <a:xfrm>
            <a:off x="1453157" y="4462462"/>
            <a:ext cx="5014193" cy="247119"/>
          </a:xfrm>
          <a:prstGeom prst="rect">
            <a:avLst/>
          </a:prstGeom>
          <a:noFill/>
        </p:spPr>
        <p:txBody>
          <a:bodyPr wrap="none" lIns="0" tIns="0" rIns="0" bIns="0" anchor="t">
            <a:spAutoFit/>
          </a:bodyPr>
          <a:lstStyle/>
          <a:p>
            <a:pPr algn="l">
              <a:lnSpc>
                <a:spcPts val="2100"/>
              </a:lnSpc>
            </a:pPr>
            <a:r>
              <a:rPr sz="1500" b="0" i="0" u="none" dirty="0" err="1">
                <a:solidFill>
                  <a:srgbClr val="1E293B"/>
                </a:solidFill>
                <a:latin typeface="Noto Sans KR"/>
              </a:rPr>
              <a:t>보통</a:t>
            </a:r>
            <a:r>
              <a:rPr sz="1500" b="0" i="0" u="none" dirty="0">
                <a:solidFill>
                  <a:srgbClr val="1E293B"/>
                </a:solidFill>
                <a:latin typeface="Noto Sans KR"/>
              </a:rPr>
              <a:t> 8시쯤에 </a:t>
            </a:r>
            <a:r>
              <a:rPr sz="1500" b="0" i="0" u="none" dirty="0" err="1">
                <a:solidFill>
                  <a:srgbClr val="1E293B"/>
                </a:solidFill>
                <a:latin typeface="Noto Sans KR"/>
              </a:rPr>
              <a:t>가는데</a:t>
            </a:r>
            <a:r>
              <a:rPr lang="en-US" sz="1500" b="0" i="0" u="none" dirty="0">
                <a:solidFill>
                  <a:srgbClr val="1E293B"/>
                </a:solidFill>
                <a:latin typeface="Noto Sans KR"/>
              </a:rPr>
              <a:t> </a:t>
            </a:r>
            <a:r>
              <a:rPr sz="1500" b="0" i="0" u="none" dirty="0" err="1">
                <a:solidFill>
                  <a:srgbClr val="1E293B"/>
                </a:solidFill>
                <a:latin typeface="Noto Sans KR"/>
              </a:rPr>
              <a:t>수업</a:t>
            </a:r>
            <a:r>
              <a:rPr sz="1500" b="0" i="0" u="none" dirty="0">
                <a:solidFill>
                  <a:srgbClr val="1E293B"/>
                </a:solidFill>
                <a:latin typeface="Noto Sans KR"/>
              </a:rPr>
              <a:t> </a:t>
            </a:r>
            <a:r>
              <a:rPr sz="1500" b="0" i="0" u="none" dirty="0" err="1">
                <a:solidFill>
                  <a:srgbClr val="1E293B"/>
                </a:solidFill>
                <a:latin typeface="Noto Sans KR"/>
              </a:rPr>
              <a:t>끝나고</a:t>
            </a:r>
            <a:r>
              <a:rPr sz="1500" b="0" i="0" u="none" dirty="0">
                <a:solidFill>
                  <a:srgbClr val="1E293B"/>
                </a:solidFill>
                <a:latin typeface="Noto Sans KR"/>
              </a:rPr>
              <a:t> </a:t>
            </a:r>
            <a:r>
              <a:rPr lang="ko-KR" altLang="en-US" sz="1500" dirty="0">
                <a:solidFill>
                  <a:srgbClr val="1E293B"/>
                </a:solidFill>
                <a:latin typeface="Noto Sans KR" panose="020B0200000000000000" pitchFamily="50" charset="-127"/>
                <a:ea typeface="Noto Sans KR" panose="020B0200000000000000" pitchFamily="50" charset="-127"/>
              </a:rPr>
              <a:t>가끔</a:t>
            </a:r>
            <a:r>
              <a:rPr lang="ko-KR" altLang="en-US" sz="1500" b="0" i="0" u="none" dirty="0">
                <a:solidFill>
                  <a:srgbClr val="1E293B"/>
                </a:solidFill>
                <a:latin typeface="Noto Sans KR"/>
              </a:rPr>
              <a:t> </a:t>
            </a:r>
            <a:r>
              <a:rPr sz="1500" b="0" i="0" u="none" dirty="0" err="1">
                <a:solidFill>
                  <a:srgbClr val="1E293B"/>
                </a:solidFill>
                <a:latin typeface="Noto Sans KR"/>
              </a:rPr>
              <a:t>친구를</a:t>
            </a:r>
            <a:r>
              <a:rPr sz="1500" b="0" i="0" u="none" dirty="0">
                <a:solidFill>
                  <a:srgbClr val="1E293B"/>
                </a:solidFill>
                <a:latin typeface="Noto Sans KR"/>
              </a:rPr>
              <a:t> </a:t>
            </a:r>
            <a:r>
              <a:rPr sz="1500" b="0" i="0" u="none" dirty="0" err="1">
                <a:solidFill>
                  <a:srgbClr val="1E293B"/>
                </a:solidFill>
                <a:latin typeface="Noto Sans KR"/>
              </a:rPr>
              <a:t>만날</a:t>
            </a:r>
            <a:r>
              <a:rPr sz="1500" b="0" i="0" u="none" dirty="0">
                <a:solidFill>
                  <a:srgbClr val="1E293B"/>
                </a:solidFill>
                <a:latin typeface="Noto Sans KR"/>
              </a:rPr>
              <a:t> </a:t>
            </a:r>
            <a:r>
              <a:rPr sz="1500" b="0" i="0" u="none" dirty="0" err="1">
                <a:solidFill>
                  <a:srgbClr val="1E293B"/>
                </a:solidFill>
                <a:latin typeface="Noto Sans KR"/>
              </a:rPr>
              <a:t>때도</a:t>
            </a:r>
            <a:r>
              <a:rPr sz="1500" b="0" i="0" u="none" dirty="0">
                <a:solidFill>
                  <a:srgbClr val="1E293B"/>
                </a:solidFill>
                <a:latin typeface="Noto Sans KR"/>
              </a:rPr>
              <a:t> </a:t>
            </a:r>
            <a:r>
              <a:rPr sz="1500" b="0" i="0" u="none" dirty="0" err="1">
                <a:solidFill>
                  <a:srgbClr val="1E293B"/>
                </a:solidFill>
                <a:latin typeface="Noto Sans KR"/>
              </a:rPr>
              <a:t>있어요</a:t>
            </a:r>
            <a:r>
              <a:rPr sz="1500" b="0" i="0" u="none" dirty="0">
                <a:solidFill>
                  <a:srgbClr val="1E293B"/>
                </a:solidFill>
                <a:latin typeface="Noto Sans KR"/>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sp>
        <p:nvSpPr>
          <p:cNvPr id="2" name="Rectangle 1"/>
          <p:cNvSpPr/>
          <p:nvPr/>
        </p:nvSpPr>
        <p:spPr>
          <a:xfrm>
            <a:off x="5867247" y="3035808"/>
            <a:ext cx="457200" cy="28575"/>
          </a:xfrm>
          <a:prstGeom prst="rect">
            <a:avLst/>
          </a:prstGeom>
          <a:solidFill>
            <a:srgbClr val="14B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438247" y="1371600"/>
            <a:ext cx="7315200" cy="609600"/>
          </a:xfrm>
          <a:prstGeom prst="rect">
            <a:avLst/>
          </a:prstGeom>
          <a:noFill/>
        </p:spPr>
        <p:txBody>
          <a:bodyPr wrap="none" lIns="0" tIns="0" rIns="0" bIns="0" anchor="t">
            <a:spAutoFit/>
          </a:bodyPr>
          <a:lstStyle/>
          <a:p>
            <a:pPr algn="ctr"/>
            <a:r>
              <a:rPr sz="3600" b="1" i="0" u="none">
                <a:solidFill>
                  <a:srgbClr val="FFFFFF"/>
                </a:solidFill>
                <a:latin typeface="Gowun Batang"/>
              </a:rPr>
              <a:t>수고하셨습니다!</a:t>
            </a:r>
          </a:p>
        </p:txBody>
      </p:sp>
      <p:sp>
        <p:nvSpPr>
          <p:cNvPr id="4" name="TextBox 3"/>
          <p:cNvSpPr txBox="1"/>
          <p:nvPr/>
        </p:nvSpPr>
        <p:spPr>
          <a:xfrm>
            <a:off x="2438247" y="2176272"/>
            <a:ext cx="7315200" cy="685800"/>
          </a:xfrm>
          <a:prstGeom prst="rect">
            <a:avLst/>
          </a:prstGeom>
          <a:noFill/>
        </p:spPr>
        <p:txBody>
          <a:bodyPr wrap="square" lIns="0" tIns="0" rIns="0" bIns="0" anchor="t">
            <a:spAutoFit/>
          </a:bodyPr>
          <a:lstStyle/>
          <a:p>
            <a:pPr algn="ctr">
              <a:spcAft>
                <a:spcPts val="300"/>
              </a:spcAft>
            </a:pPr>
            <a:r>
              <a:rPr sz="1650" b="0">
                <a:solidFill>
                  <a:srgbClr val="94A3B8"/>
                </a:solidFill>
                <a:latin typeface="Noto Sans KR"/>
              </a:rPr>
              <a:t>다음 3회차 수업: </a:t>
            </a:r>
            <a:r>
              <a:rPr sz="1650" b="1">
                <a:solidFill>
                  <a:srgbClr val="94A3B8"/>
                </a:solidFill>
                <a:latin typeface="Noto Sans KR"/>
              </a:rPr>
              <a:t>생각과 까닭 나누기</a:t>
            </a:r>
          </a:p>
          <a:p>
            <a:pPr algn="ctr"/>
            <a:r>
              <a:rPr sz="1550" b="0">
                <a:solidFill>
                  <a:srgbClr val="94A3B8"/>
                </a:solidFill>
                <a:latin typeface="Noto Sans KR"/>
              </a:rPr>
              <a:t>(의견 묻기, 짐작, 부드러운 소통)</a:t>
            </a:r>
          </a:p>
        </p:txBody>
      </p:sp>
      <p:sp>
        <p:nvSpPr>
          <p:cNvPr id="5" name="Rounded Rectangle 4"/>
          <p:cNvSpPr/>
          <p:nvPr/>
        </p:nvSpPr>
        <p:spPr>
          <a:xfrm>
            <a:off x="1069848" y="3493008"/>
            <a:ext cx="10058400" cy="1883664"/>
          </a:xfrm>
          <a:prstGeom prst="roundRect">
            <a:avLst>
              <a:gd name="adj" fmla="val 4000"/>
            </a:avLst>
          </a:prstGeom>
          <a:solidFill>
            <a:srgbClr val="1E293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TextBox 5"/>
          <p:cNvSpPr txBox="1"/>
          <p:nvPr/>
        </p:nvSpPr>
        <p:spPr>
          <a:xfrm>
            <a:off x="1453895" y="3721608"/>
            <a:ext cx="9290304" cy="1426464"/>
          </a:xfrm>
          <a:prstGeom prst="rect">
            <a:avLst/>
          </a:prstGeom>
          <a:noFill/>
        </p:spPr>
        <p:txBody>
          <a:bodyPr wrap="square" anchor="t" lIns="0" tIns="0" rIns="0" bIns="0">
            <a:spAutoFit/>
          </a:bodyPr>
          <a:lstStyle/>
          <a:p>
            <a:pPr algn="ctr">
              <a:spcAft>
                <a:spcPts val="700"/>
              </a:spcAft>
            </a:pPr>
            <a:r>
              <a:rPr sz="1250" b="1">
                <a:solidFill>
                  <a:srgbClr val="14B8A6"/>
                </a:solidFill>
                <a:latin typeface="Noto Sans KR"/>
              </a:rPr>
              <a:t>[저작권 안내 / Copyright Notice] </a:t>
            </a:r>
            <a:r>
              <a:rPr sz="1250" b="1">
                <a:solidFill>
                  <a:srgbClr val="F8FAFC"/>
                </a:solidFill>
                <a:latin typeface="Noto Sans KR"/>
              </a:rPr>
              <a:t>© 2026 Haeumkorean &amp; Haeonkorean. All rights reserved.</a:t>
            </a:r>
          </a:p>
          <a:p>
            <a:pPr algn="ctr">
              <a:spcAft>
                <a:spcPts val="500"/>
              </a:spcAft>
            </a:pPr>
            <a:r>
              <a:rPr sz="1150" b="0">
                <a:solidFill>
                  <a:srgbClr val="E2E8F0"/>
                </a:solidFill>
                <a:latin typeface="Noto Sans KR"/>
              </a:rPr>
              <a:t>본 수업 자료 및 브랜드 자료는 개인 학습용으로만 이용해 주시기를 부탁드립니다. 무단 복제, 배포, 2차 가공 및 상업적 이용은 금하고 있으며, 기타 목적으로 이용 시에는 사전에 별도로 문의 바랍니다.</a:t>
            </a:r>
          </a:p>
          <a:p>
            <a:pPr algn="ctr">
              <a:spcAft>
                <a:spcPts val="900"/>
              </a:spcAft>
            </a:pPr>
            <a:r>
              <a:rPr sz="1100" b="0">
                <a:solidFill>
                  <a:srgbClr val="94A3B8"/>
                </a:solidFill>
                <a:latin typeface="Noto Sans KR"/>
              </a:rPr>
              <a:t>These lesson and brand materials are provided for your personal study only. Please do not copy, share, modify, or use them for commercial purposes. If you would like to use them for any other purpose, please contact us in advance.</a:t>
            </a:r>
          </a:p>
          <a:p>
            <a:pPr algn="ctr">
              <a:spcAft>
                <a:spcPts val="0"/>
              </a:spcAft>
            </a:pPr>
            <a:r>
              <a:rPr sz="1200" b="1">
                <a:solidFill>
                  <a:srgbClr val="CBD5E1"/>
                </a:solidFill>
                <a:latin typeface="Noto Sans KR"/>
              </a:rPr>
              <a:t>문의처 (Contact): </a:t>
            </a:r>
            <a:r>
              <a:rPr sz="1200" b="1">
                <a:solidFill>
                  <a:srgbClr val="14B8A6"/>
                </a:solidFill>
                <a:latin typeface="Noto Sans KR"/>
              </a:rPr>
              <a:t>haeumkorean@gmail.com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TotalTime>
  <Words>748</Words>
  <Application>Microsoft Office PowerPoint</Application>
  <PresentationFormat>와이드스크린</PresentationFormat>
  <Paragraphs>119</Paragraphs>
  <Slides>12</Slides>
  <Notes>0</Notes>
  <HiddenSlides>0</HiddenSlides>
  <MMClips>0</MMClips>
  <ScaleCrop>false</ScaleCrop>
  <HeadingPairs>
    <vt:vector size="6" baseType="variant">
      <vt:variant>
        <vt:lpstr>사용한 글꼴</vt:lpstr>
      </vt:variant>
      <vt:variant>
        <vt:i4>4</vt:i4>
      </vt:variant>
      <vt:variant>
        <vt:lpstr>테마</vt:lpstr>
      </vt:variant>
      <vt:variant>
        <vt:i4>1</vt:i4>
      </vt:variant>
      <vt:variant>
        <vt:lpstr>슬라이드 제목</vt:lpstr>
      </vt:variant>
      <vt:variant>
        <vt:i4>12</vt:i4>
      </vt:variant>
    </vt:vector>
  </HeadingPairs>
  <TitlesOfParts>
    <vt:vector size="17" baseType="lpstr">
      <vt:lpstr>Noto Sans KR</vt:lpstr>
      <vt:lpstr>Arial</vt:lpstr>
      <vt:lpstr>Gowun Batang</vt:lpstr>
      <vt:lpstr>Calibri</vt:lpstr>
      <vt:lpstr>Office Theme</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Areum Lee</cp:lastModifiedBy>
  <cp:revision>3</cp:revision>
  <dcterms:created xsi:type="dcterms:W3CDTF">2013-01-27T09:14:16Z</dcterms:created>
  <dcterms:modified xsi:type="dcterms:W3CDTF">2026-10-15T02:31:44Z</dcterms:modified>
  <cp:category/>
</cp:coreProperties>
</file>