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9144000"/>
  <p:embeddedFontLst>
    <p:embeddedFont>
      <p:font typeface="Gowun Batang" pitchFamily="2" charset="-127"/>
      <p:regular r:id="rId14"/>
      <p:bold r:id="rId15"/>
    </p:embeddedFont>
    <p:embeddedFont>
      <p:font typeface="Noto Sans KR" panose="020B0200000000000000" pitchFamily="50" charset="-127"/>
      <p:regular r:id="rId16"/>
      <p:bold r:id="rId17"/>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78" d="100"/>
          <a:sy n="78" d="100"/>
        </p:scale>
        <p:origin x="850" y="6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font" Target="fonts/font1.fntdata"/><Relationship Id="rId15" Type="http://schemas.openxmlformats.org/officeDocument/2006/relationships/font" Target="fonts/font2.fntdata"/><Relationship Id="rId16" Type="http://schemas.openxmlformats.org/officeDocument/2006/relationships/font" Target="fonts/font3.fntdata"/><Relationship Id="rId17" Type="http://schemas.openxmlformats.org/officeDocument/2006/relationships/font" Target="fonts/font4.fntdata"/><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10/15/2026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10/15/2026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10/15/2026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10/15/2026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10/15/2026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10/15/2026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10/15/2026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5.png"/><Relationship Id="rId7" Type="http://schemas.openxmlformats.org/officeDocument/2006/relationships/image" Target="../media/image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png"/><Relationship Id="rId3" Type="http://schemas.openxmlformats.org/officeDocument/2006/relationships/image" Target="../media/image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png"/><Relationship Id="rId3" Type="http://schemas.openxmlformats.org/officeDocument/2006/relationships/image" Target="../media/image11.png"/><Relationship Id="rId4" Type="http://schemas.openxmlformats.org/officeDocument/2006/relationships/image" Target="../media/image12.png"/><Relationship Id="rId5" Type="http://schemas.openxmlformats.org/officeDocument/2006/relationships/image" Target="../media/image1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F172A"/>
        </a:solidFill>
        <a:effectLst/>
      </p:bgPr>
    </p:bg>
    <p:spTree>
      <p:nvGrpSpPr>
        <p:cNvPr id="1" name=""/>
        <p:cNvGrpSpPr/>
        <p:nvPr/>
      </p:nvGrpSpPr>
      <p:grpSpPr>
        <a:xfrm>
          <a:off x="0" y="0"/>
          <a:ext cx="0" cy="0"/>
          <a:chOff x="0" y="0"/>
          <a:chExt cx="0" cy="0"/>
        </a:xfrm>
      </p:grpSpPr>
      <p:sp>
        <p:nvSpPr>
          <p:cNvPr id="2" name="Rounded Rectangle 1"/>
          <p:cNvSpPr/>
          <p:nvPr/>
        </p:nvSpPr>
        <p:spPr>
          <a:xfrm>
            <a:off x="762000" y="4368105"/>
            <a:ext cx="609600" cy="38100"/>
          </a:xfrm>
          <a:prstGeom prst="roundRect">
            <a:avLst>
              <a:gd name="adj" fmla="val 50000"/>
            </a:avLst>
          </a:prstGeom>
          <a:solidFill>
            <a:srgbClr val="38BD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762000" y="2451794"/>
            <a:ext cx="2873685" cy="200025"/>
          </a:xfrm>
          <a:prstGeom prst="rect">
            <a:avLst/>
          </a:prstGeom>
          <a:noFill/>
        </p:spPr>
        <p:txBody>
          <a:bodyPr wrap="none" lIns="0" tIns="0" rIns="0" bIns="0" anchor="t">
            <a:spAutoFit/>
          </a:bodyPr>
          <a:lstStyle/>
          <a:p>
            <a:pPr algn="l"/>
            <a:r>
              <a:rPr sz="1200" b="1" i="0" u="none">
                <a:solidFill>
                  <a:srgbClr val="38BDF8"/>
                </a:solidFill>
                <a:latin typeface="Noto Sans KR"/>
              </a:rPr>
              <a:t>한국어 회화 4주 완성 · 1회차</a:t>
            </a:r>
          </a:p>
        </p:txBody>
      </p:sp>
      <p:sp>
        <p:nvSpPr>
          <p:cNvPr id="4" name="TextBox 3"/>
          <p:cNvSpPr txBox="1"/>
          <p:nvPr/>
        </p:nvSpPr>
        <p:spPr>
          <a:xfrm>
            <a:off x="762000" y="2804219"/>
            <a:ext cx="5950743" cy="639960"/>
          </a:xfrm>
          <a:prstGeom prst="rect">
            <a:avLst/>
          </a:prstGeom>
          <a:noFill/>
        </p:spPr>
        <p:txBody>
          <a:bodyPr wrap="none" lIns="0" tIns="0" rIns="0" bIns="0" anchor="t">
            <a:spAutoFit/>
          </a:bodyPr>
          <a:lstStyle/>
          <a:p>
            <a:pPr algn="l">
              <a:lnSpc>
                <a:spcPts val="5040"/>
              </a:lnSpc>
            </a:pPr>
            <a:r>
              <a:rPr sz="4200" b="1" i="0" u="none">
                <a:solidFill>
                  <a:srgbClr val="FFFFFF"/>
                </a:solidFill>
                <a:latin typeface="Gowun Batang"/>
              </a:rPr>
              <a:t>경험과 취향 나누기</a:t>
            </a:r>
          </a:p>
        </p:txBody>
      </p:sp>
      <p:sp>
        <p:nvSpPr>
          <p:cNvPr id="5" name="TextBox 4"/>
          <p:cNvSpPr txBox="1"/>
          <p:nvPr/>
        </p:nvSpPr>
        <p:spPr>
          <a:xfrm>
            <a:off x="762000" y="3672780"/>
            <a:ext cx="6941529" cy="314325"/>
          </a:xfrm>
          <a:prstGeom prst="rect">
            <a:avLst/>
          </a:prstGeom>
          <a:noFill/>
        </p:spPr>
        <p:txBody>
          <a:bodyPr wrap="none" lIns="0" tIns="0" rIns="0" bIns="0" anchor="t">
            <a:spAutoFit/>
          </a:bodyPr>
          <a:lstStyle/>
          <a:p>
            <a:pPr algn="l">
              <a:lnSpc>
                <a:spcPts val="2475"/>
              </a:lnSpc>
            </a:pPr>
            <a:r>
              <a:rPr sz="1650" b="0" i="0" u="none">
                <a:solidFill>
                  <a:srgbClr val="94A3B8"/>
                </a:solidFill>
                <a:latin typeface="Noto Sans KR"/>
              </a:rPr>
              <a:t>서로 알아가기, 첫 만남의 자연스러운 호칭과 필수 회화 표현</a:t>
            </a:r>
          </a:p>
        </p:txBody>
      </p:sp>
      <p:sp>
        <p:nvSpPr>
          <p:cNvPr id="6" name="TextBox 5"/>
          <p:cNvSpPr txBox="1"/>
          <p:nvPr/>
        </p:nvSpPr>
        <p:spPr>
          <a:xfrm>
            <a:off x="758952" y="6108192"/>
            <a:ext cx="10607040" cy="384048"/>
          </a:xfrm>
          <a:prstGeom prst="rect">
            <a:avLst/>
          </a:prstGeom>
          <a:noFill/>
        </p:spPr>
        <p:txBody>
          <a:bodyPr wrap="square" anchor="t" lIns="0" tIns="0" rIns="0" bIns="0">
            <a:spAutoFit/>
          </a:bodyPr>
          <a:lstStyle/>
          <a:p>
            <a:pPr algn="l"/>
            <a:r>
              <a:rPr sz="1100" b="0">
                <a:solidFill>
                  <a:srgbClr val="94A3B8"/>
                </a:solidFill>
                <a:latin typeface="Noto Sans KR"/>
              </a:rPr>
              <a:t>© 2026 Haeumkorean &amp; Haeonkorean. All rights reserved.   |   문의 (Contact): </a:t>
            </a:r>
            <a:r>
              <a:rPr sz="1100" b="1">
                <a:solidFill>
                  <a:srgbClr val="38BDF8"/>
                </a:solidFill>
                <a:latin typeface="Noto Sans KR"/>
              </a:rPr>
              <a:t>haeumkorean@gmail.com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sp>
        <p:nvSpPr>
          <p:cNvPr id="2" name="Rounded Rectangle 1"/>
          <p:cNvSpPr/>
          <p:nvPr/>
        </p:nvSpPr>
        <p:spPr>
          <a:xfrm>
            <a:off x="609600" y="3002756"/>
            <a:ext cx="3505200" cy="1890712"/>
          </a:xfrm>
          <a:prstGeom prst="roundRect">
            <a:avLst>
              <a:gd name="adj" fmla="val 8060"/>
            </a:avLst>
          </a:prstGeom>
          <a:solidFill>
            <a:srgbClr val="FFFFFF"/>
          </a:solidFill>
          <a:ln w="9525">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ounded Rectangle 2"/>
          <p:cNvSpPr/>
          <p:nvPr/>
        </p:nvSpPr>
        <p:spPr>
          <a:xfrm>
            <a:off x="4343400" y="2881312"/>
            <a:ext cx="3505200" cy="2133600"/>
          </a:xfrm>
          <a:prstGeom prst="roundRect">
            <a:avLst>
              <a:gd name="adj" fmla="val 7142"/>
            </a:avLst>
          </a:prstGeom>
          <a:solidFill>
            <a:srgbClr val="FFFFFF"/>
          </a:solidFill>
          <a:ln w="9525">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ounded Rectangle 3"/>
          <p:cNvSpPr/>
          <p:nvPr/>
        </p:nvSpPr>
        <p:spPr>
          <a:xfrm>
            <a:off x="8077200" y="2881312"/>
            <a:ext cx="3505200" cy="2133600"/>
          </a:xfrm>
          <a:prstGeom prst="roundRect">
            <a:avLst>
              <a:gd name="adj" fmla="val 7142"/>
            </a:avLst>
          </a:prstGeom>
          <a:solidFill>
            <a:srgbClr val="FFFFFF"/>
          </a:solidFill>
          <a:ln w="9525">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5" name="Picture 4" descr="image.png"/>
          <p:cNvPicPr>
            <a:picLocks noChangeAspect="1"/>
          </p:cNvPicPr>
          <p:nvPr/>
        </p:nvPicPr>
        <p:blipFill>
          <a:blip r:embed="rId2"/>
          <a:stretch>
            <a:fillRect/>
          </a:stretch>
        </p:blipFill>
        <p:spPr>
          <a:xfrm>
            <a:off x="885825" y="3317081"/>
            <a:ext cx="457200" cy="457200"/>
          </a:xfrm>
          <a:prstGeom prst="rect">
            <a:avLst/>
          </a:prstGeom>
        </p:spPr>
      </p:pic>
      <p:pic>
        <p:nvPicPr>
          <p:cNvPr id="6" name="Picture 5" descr="image.png"/>
          <p:cNvPicPr>
            <a:picLocks noChangeAspect="1"/>
          </p:cNvPicPr>
          <p:nvPr/>
        </p:nvPicPr>
        <p:blipFill>
          <a:blip r:embed="rId3"/>
          <a:stretch>
            <a:fillRect/>
          </a:stretch>
        </p:blipFill>
        <p:spPr>
          <a:xfrm>
            <a:off x="4619625" y="3195637"/>
            <a:ext cx="457200" cy="457200"/>
          </a:xfrm>
          <a:prstGeom prst="rect">
            <a:avLst/>
          </a:prstGeom>
        </p:spPr>
      </p:pic>
      <p:pic>
        <p:nvPicPr>
          <p:cNvPr id="7" name="Picture 6" descr="image.png"/>
          <p:cNvPicPr>
            <a:picLocks noChangeAspect="1"/>
          </p:cNvPicPr>
          <p:nvPr/>
        </p:nvPicPr>
        <p:blipFill>
          <a:blip r:embed="rId4"/>
          <a:stretch>
            <a:fillRect/>
          </a:stretch>
        </p:blipFill>
        <p:spPr>
          <a:xfrm>
            <a:off x="8353425" y="3195637"/>
            <a:ext cx="457200" cy="457200"/>
          </a:xfrm>
          <a:prstGeom prst="rect">
            <a:avLst/>
          </a:prstGeom>
        </p:spPr>
      </p:pic>
      <p:pic>
        <p:nvPicPr>
          <p:cNvPr id="8" name="Picture 7" descr="image.png"/>
          <p:cNvPicPr>
            <a:picLocks noChangeAspect="1"/>
          </p:cNvPicPr>
          <p:nvPr/>
        </p:nvPicPr>
        <p:blipFill>
          <a:blip r:embed="rId5"/>
          <a:stretch>
            <a:fillRect/>
          </a:stretch>
        </p:blipFill>
        <p:spPr>
          <a:xfrm>
            <a:off x="1014205" y="3440906"/>
            <a:ext cx="200439" cy="209550"/>
          </a:xfrm>
          <a:prstGeom prst="rect">
            <a:avLst/>
          </a:prstGeom>
        </p:spPr>
      </p:pic>
      <p:pic>
        <p:nvPicPr>
          <p:cNvPr id="9" name="Picture 8" descr="image.png"/>
          <p:cNvPicPr>
            <a:picLocks noChangeAspect="1"/>
          </p:cNvPicPr>
          <p:nvPr/>
        </p:nvPicPr>
        <p:blipFill>
          <a:blip r:embed="rId6"/>
          <a:stretch>
            <a:fillRect/>
          </a:stretch>
        </p:blipFill>
        <p:spPr>
          <a:xfrm>
            <a:off x="4743449" y="3319462"/>
            <a:ext cx="209550" cy="209550"/>
          </a:xfrm>
          <a:prstGeom prst="rect">
            <a:avLst/>
          </a:prstGeom>
        </p:spPr>
      </p:pic>
      <p:pic>
        <p:nvPicPr>
          <p:cNvPr id="10" name="Picture 9" descr="image.png"/>
          <p:cNvPicPr>
            <a:picLocks noChangeAspect="1"/>
          </p:cNvPicPr>
          <p:nvPr/>
        </p:nvPicPr>
        <p:blipFill>
          <a:blip r:embed="rId7"/>
          <a:stretch>
            <a:fillRect/>
          </a:stretch>
        </p:blipFill>
        <p:spPr>
          <a:xfrm>
            <a:off x="8449917" y="3319462"/>
            <a:ext cx="264215" cy="209550"/>
          </a:xfrm>
          <a:prstGeom prst="rect">
            <a:avLst/>
          </a:prstGeom>
        </p:spPr>
      </p:pic>
      <p:sp>
        <p:nvSpPr>
          <p:cNvPr id="11" name="TextBox 10"/>
          <p:cNvSpPr txBox="1"/>
          <p:nvPr/>
        </p:nvSpPr>
        <p:spPr>
          <a:xfrm>
            <a:off x="609600" y="533400"/>
            <a:ext cx="11582400" cy="161925"/>
          </a:xfrm>
          <a:prstGeom prst="rect">
            <a:avLst/>
          </a:prstGeom>
          <a:noFill/>
        </p:spPr>
        <p:txBody>
          <a:bodyPr wrap="none" lIns="0" tIns="0" rIns="0" bIns="0" anchor="t">
            <a:spAutoFit/>
          </a:bodyPr>
          <a:lstStyle/>
          <a:p>
            <a:pPr algn="l"/>
            <a:r>
              <a:rPr sz="1125" b="1" i="0" u="none">
                <a:solidFill>
                  <a:srgbClr val="2563EB"/>
                </a:solidFill>
                <a:latin typeface="Noto Sans KR"/>
              </a:rPr>
              <a:t>OVERVIEW</a:t>
            </a:r>
          </a:p>
        </p:txBody>
      </p:sp>
      <p:sp>
        <p:nvSpPr>
          <p:cNvPr id="12" name="TextBox 11"/>
          <p:cNvSpPr txBox="1"/>
          <p:nvPr/>
        </p:nvSpPr>
        <p:spPr>
          <a:xfrm>
            <a:off x="609600" y="771525"/>
            <a:ext cx="11582400" cy="419100"/>
          </a:xfrm>
          <a:prstGeom prst="rect">
            <a:avLst/>
          </a:prstGeom>
          <a:noFill/>
        </p:spPr>
        <p:txBody>
          <a:bodyPr wrap="none" lIns="0" tIns="0" rIns="0" bIns="0" anchor="t">
            <a:spAutoFit/>
          </a:bodyPr>
          <a:lstStyle/>
          <a:p>
            <a:pPr algn="l"/>
            <a:r>
              <a:rPr sz="2400" b="1" i="0" u="none">
                <a:solidFill>
                  <a:srgbClr val="0F172A"/>
                </a:solidFill>
                <a:latin typeface="Noto Sans KR"/>
              </a:rPr>
              <a:t>오늘의 핵심 학습 목표</a:t>
            </a:r>
          </a:p>
        </p:txBody>
      </p:sp>
      <p:sp>
        <p:nvSpPr>
          <p:cNvPr id="13" name="TextBox 12"/>
          <p:cNvSpPr txBox="1"/>
          <p:nvPr/>
        </p:nvSpPr>
        <p:spPr>
          <a:xfrm>
            <a:off x="885825" y="3964781"/>
            <a:ext cx="3875484" cy="257175"/>
          </a:xfrm>
          <a:prstGeom prst="rect">
            <a:avLst/>
          </a:prstGeom>
          <a:noFill/>
        </p:spPr>
        <p:txBody>
          <a:bodyPr wrap="none" lIns="0" tIns="0" rIns="0" bIns="0" anchor="t">
            <a:spAutoFit/>
          </a:bodyPr>
          <a:lstStyle/>
          <a:p>
            <a:pPr algn="l"/>
            <a:r>
              <a:rPr sz="1500" b="1" i="0" u="none">
                <a:solidFill>
                  <a:srgbClr val="0F172A"/>
                </a:solidFill>
                <a:latin typeface="Noto Sans KR"/>
              </a:rPr>
              <a:t>1. 경험 이야기</a:t>
            </a:r>
          </a:p>
        </p:txBody>
      </p:sp>
      <p:sp>
        <p:nvSpPr>
          <p:cNvPr id="14" name="TextBox 13"/>
          <p:cNvSpPr txBox="1"/>
          <p:nvPr/>
        </p:nvSpPr>
        <p:spPr>
          <a:xfrm>
            <a:off x="885825" y="4336256"/>
            <a:ext cx="3690937" cy="242887"/>
          </a:xfrm>
          <a:prstGeom prst="rect">
            <a:avLst/>
          </a:prstGeom>
          <a:noFill/>
        </p:spPr>
        <p:txBody>
          <a:bodyPr wrap="none" lIns="0" tIns="0" rIns="0" bIns="0" anchor="t">
            <a:spAutoFit/>
          </a:bodyPr>
          <a:lstStyle/>
          <a:p>
            <a:pPr algn="l">
              <a:lnSpc>
                <a:spcPts val="1912"/>
              </a:lnSpc>
            </a:pPr>
            <a:r>
              <a:rPr sz="1275" b="0" i="0" u="none">
                <a:solidFill>
                  <a:srgbClr val="475569"/>
                </a:solidFill>
                <a:latin typeface="Noto Sans KR"/>
              </a:rPr>
              <a:t>과거의 유무 및 시도해 본 일 표현하기</a:t>
            </a:r>
          </a:p>
        </p:txBody>
      </p:sp>
      <p:sp>
        <p:nvSpPr>
          <p:cNvPr id="15" name="TextBox 14"/>
          <p:cNvSpPr txBox="1"/>
          <p:nvPr/>
        </p:nvSpPr>
        <p:spPr>
          <a:xfrm>
            <a:off x="4619625" y="3843337"/>
            <a:ext cx="3875484" cy="257175"/>
          </a:xfrm>
          <a:prstGeom prst="rect">
            <a:avLst/>
          </a:prstGeom>
          <a:noFill/>
        </p:spPr>
        <p:txBody>
          <a:bodyPr wrap="none" lIns="0" tIns="0" rIns="0" bIns="0" anchor="t">
            <a:spAutoFit/>
          </a:bodyPr>
          <a:lstStyle/>
          <a:p>
            <a:pPr algn="l"/>
            <a:r>
              <a:rPr sz="1500" b="1" i="0" u="none">
                <a:solidFill>
                  <a:srgbClr val="0F172A"/>
                </a:solidFill>
                <a:latin typeface="Noto Sans KR"/>
              </a:rPr>
              <a:t>2. 취향과 성향</a:t>
            </a:r>
          </a:p>
        </p:txBody>
      </p:sp>
      <p:sp>
        <p:nvSpPr>
          <p:cNvPr id="16" name="TextBox 15"/>
          <p:cNvSpPr txBox="1"/>
          <p:nvPr/>
        </p:nvSpPr>
        <p:spPr>
          <a:xfrm>
            <a:off x="4619625" y="4214812"/>
            <a:ext cx="3048000" cy="485775"/>
          </a:xfrm>
          <a:prstGeom prst="rect">
            <a:avLst/>
          </a:prstGeom>
          <a:noFill/>
        </p:spPr>
        <p:txBody>
          <a:bodyPr wrap="square" lIns="0" tIns="0" rIns="0" bIns="0" anchor="t">
            <a:spAutoFit/>
          </a:bodyPr>
          <a:lstStyle/>
          <a:p>
            <a:pPr algn="l">
              <a:lnSpc>
                <a:spcPts val="1912"/>
              </a:lnSpc>
            </a:pPr>
            <a:r>
              <a:rPr sz="1275" b="0" i="0" u="none">
                <a:solidFill>
                  <a:srgbClr val="475569"/>
                </a:solidFill>
                <a:latin typeface="Noto Sans KR"/>
              </a:rPr>
              <a:t>좋아하는 것과 평소 습관 부드럽게 말하기</a:t>
            </a:r>
          </a:p>
        </p:txBody>
      </p:sp>
      <p:sp>
        <p:nvSpPr>
          <p:cNvPr id="17" name="TextBox 16"/>
          <p:cNvSpPr txBox="1"/>
          <p:nvPr/>
        </p:nvSpPr>
        <p:spPr>
          <a:xfrm>
            <a:off x="8353425" y="3843337"/>
            <a:ext cx="3838575" cy="257175"/>
          </a:xfrm>
          <a:prstGeom prst="rect">
            <a:avLst/>
          </a:prstGeom>
          <a:noFill/>
        </p:spPr>
        <p:txBody>
          <a:bodyPr wrap="none" lIns="0" tIns="0" rIns="0" bIns="0" anchor="t">
            <a:spAutoFit/>
          </a:bodyPr>
          <a:lstStyle/>
          <a:p>
            <a:pPr algn="l"/>
            <a:r>
              <a:rPr sz="1500" b="1" i="0" u="none">
                <a:solidFill>
                  <a:srgbClr val="0F172A"/>
                </a:solidFill>
                <a:latin typeface="Noto Sans KR"/>
              </a:rPr>
              <a:t>3. 예의 바른 소통</a:t>
            </a:r>
          </a:p>
        </p:txBody>
      </p:sp>
      <p:sp>
        <p:nvSpPr>
          <p:cNvPr id="18" name="TextBox 17"/>
          <p:cNvSpPr txBox="1"/>
          <p:nvPr/>
        </p:nvSpPr>
        <p:spPr>
          <a:xfrm>
            <a:off x="8353425" y="4214812"/>
            <a:ext cx="3048000" cy="485775"/>
          </a:xfrm>
          <a:prstGeom prst="rect">
            <a:avLst/>
          </a:prstGeom>
          <a:noFill/>
        </p:spPr>
        <p:txBody>
          <a:bodyPr wrap="square" lIns="0" tIns="0" rIns="0" bIns="0" anchor="t">
            <a:spAutoFit/>
          </a:bodyPr>
          <a:lstStyle/>
          <a:p>
            <a:pPr algn="l">
              <a:lnSpc>
                <a:spcPts val="1912"/>
              </a:lnSpc>
            </a:pPr>
            <a:r>
              <a:rPr sz="1275" b="0" i="0" u="none">
                <a:solidFill>
                  <a:srgbClr val="475569"/>
                </a:solidFill>
                <a:latin typeface="Noto Sans KR"/>
              </a:rPr>
              <a:t>높임 어휘, 자연스러운 호칭 및 세는 수 활용</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ounded Rectangle 1"/>
          <p:cNvSpPr/>
          <p:nvPr/>
        </p:nvSpPr>
        <p:spPr>
          <a:xfrm>
            <a:off x="609600" y="2914650"/>
            <a:ext cx="5334000" cy="2009775"/>
          </a:xfrm>
          <a:prstGeom prst="roundRect">
            <a:avLst>
              <a:gd name="adj" fmla="val 7582"/>
            </a:avLst>
          </a:prstGeom>
          <a:solidFill>
            <a:srgbClr val="F8FA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ounded Rectangle 2"/>
          <p:cNvSpPr/>
          <p:nvPr/>
        </p:nvSpPr>
        <p:spPr>
          <a:xfrm>
            <a:off x="6248400" y="2838450"/>
            <a:ext cx="5334000" cy="2162175"/>
          </a:xfrm>
          <a:prstGeom prst="roundRect">
            <a:avLst>
              <a:gd name="adj" fmla="val 7048"/>
            </a:avLst>
          </a:prstGeom>
          <a:solidFill>
            <a:srgbClr val="F8FA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4" name="Picture 3" descr="image.png"/>
          <p:cNvPicPr>
            <a:picLocks noChangeAspect="1"/>
          </p:cNvPicPr>
          <p:nvPr/>
        </p:nvPicPr>
        <p:blipFill>
          <a:blip r:embed="rId2"/>
          <a:stretch>
            <a:fillRect/>
          </a:stretch>
        </p:blipFill>
        <p:spPr>
          <a:xfrm>
            <a:off x="876895" y="3257550"/>
            <a:ext cx="238125" cy="209550"/>
          </a:xfrm>
          <a:prstGeom prst="rect">
            <a:avLst/>
          </a:prstGeom>
        </p:spPr>
      </p:pic>
      <p:pic>
        <p:nvPicPr>
          <p:cNvPr id="5" name="Picture 4" descr="image.png"/>
          <p:cNvPicPr>
            <a:picLocks noChangeAspect="1"/>
          </p:cNvPicPr>
          <p:nvPr/>
        </p:nvPicPr>
        <p:blipFill>
          <a:blip r:embed="rId3"/>
          <a:stretch>
            <a:fillRect/>
          </a:stretch>
        </p:blipFill>
        <p:spPr>
          <a:xfrm>
            <a:off x="6529982" y="3181350"/>
            <a:ext cx="209550" cy="209550"/>
          </a:xfrm>
          <a:prstGeom prst="rect">
            <a:avLst/>
          </a:prstGeom>
        </p:spPr>
      </p:pic>
      <p:sp>
        <p:nvSpPr>
          <p:cNvPr id="6" name="TextBox 5"/>
          <p:cNvSpPr txBox="1"/>
          <p:nvPr/>
        </p:nvSpPr>
        <p:spPr>
          <a:xfrm>
            <a:off x="609600" y="533400"/>
            <a:ext cx="11582400" cy="180975"/>
          </a:xfrm>
          <a:prstGeom prst="rect">
            <a:avLst/>
          </a:prstGeom>
          <a:noFill/>
        </p:spPr>
        <p:txBody>
          <a:bodyPr wrap="none" lIns="0" tIns="0" rIns="0" bIns="0" anchor="t">
            <a:spAutoFit/>
          </a:bodyPr>
          <a:lstStyle/>
          <a:p>
            <a:pPr algn="l"/>
            <a:r>
              <a:rPr sz="1125" b="1" i="0" u="none">
                <a:solidFill>
                  <a:srgbClr val="2563EB"/>
                </a:solidFill>
                <a:latin typeface="Noto Sans KR"/>
              </a:rPr>
              <a:t>PART 1. 높임과 말투</a:t>
            </a:r>
          </a:p>
        </p:txBody>
      </p:sp>
      <p:sp>
        <p:nvSpPr>
          <p:cNvPr id="7" name="TextBox 6"/>
          <p:cNvSpPr txBox="1"/>
          <p:nvPr/>
        </p:nvSpPr>
        <p:spPr>
          <a:xfrm>
            <a:off x="609600" y="790575"/>
            <a:ext cx="11582400" cy="419100"/>
          </a:xfrm>
          <a:prstGeom prst="rect">
            <a:avLst/>
          </a:prstGeom>
          <a:noFill/>
        </p:spPr>
        <p:txBody>
          <a:bodyPr wrap="none" lIns="0" tIns="0" rIns="0" bIns="0" anchor="t">
            <a:spAutoFit/>
          </a:bodyPr>
          <a:lstStyle/>
          <a:p>
            <a:pPr algn="l"/>
            <a:r>
              <a:rPr sz="2400" b="1" i="0" u="none">
                <a:solidFill>
                  <a:srgbClr val="0F172A"/>
                </a:solidFill>
                <a:latin typeface="Noto Sans KR"/>
              </a:rPr>
              <a:t>상대방을 높이고 나를 낮추는 표현</a:t>
            </a:r>
          </a:p>
        </p:txBody>
      </p:sp>
      <p:sp>
        <p:nvSpPr>
          <p:cNvPr id="8" name="TextBox 7"/>
          <p:cNvSpPr txBox="1"/>
          <p:nvPr/>
        </p:nvSpPr>
        <p:spPr>
          <a:xfrm>
            <a:off x="914400" y="3219450"/>
            <a:ext cx="6200775" cy="285750"/>
          </a:xfrm>
          <a:prstGeom prst="rect">
            <a:avLst/>
          </a:prstGeom>
          <a:noFill/>
        </p:spPr>
        <p:txBody>
          <a:bodyPr wrap="none" lIns="239315" tIns="0" rIns="0" bIns="0" anchor="t">
            <a:spAutoFit/>
          </a:bodyPr>
          <a:lstStyle/>
          <a:p>
            <a:pPr algn="l"/>
            <a:r>
              <a:rPr sz="1650" b="1" i="0" u="none">
                <a:solidFill>
                  <a:srgbClr val="2563EB"/>
                </a:solidFill>
                <a:latin typeface="Noto Sans KR"/>
              </a:rPr>
              <a:t>호칭과 자신 낮추기</a:t>
            </a:r>
          </a:p>
        </p:txBody>
      </p:sp>
      <p:sp>
        <p:nvSpPr>
          <p:cNvPr id="9" name="TextBox 8"/>
          <p:cNvSpPr txBox="1"/>
          <p:nvPr/>
        </p:nvSpPr>
        <p:spPr>
          <a:xfrm>
            <a:off x="6553200" y="3143250"/>
            <a:ext cx="5638800" cy="285750"/>
          </a:xfrm>
          <a:prstGeom prst="rect">
            <a:avLst/>
          </a:prstGeom>
          <a:noFill/>
        </p:spPr>
        <p:txBody>
          <a:bodyPr wrap="none" lIns="239315" tIns="0" rIns="0" bIns="0" anchor="t">
            <a:spAutoFit/>
          </a:bodyPr>
          <a:lstStyle/>
          <a:p>
            <a:pPr algn="l"/>
            <a:r>
              <a:rPr sz="1650" b="1" i="0" u="none">
                <a:solidFill>
                  <a:srgbClr val="059669"/>
                </a:solidFill>
                <a:latin typeface="Noto Sans KR"/>
              </a:rPr>
              <a:t>높임 선어말어미 &amp; 어휘</a:t>
            </a:r>
          </a:p>
        </p:txBody>
      </p:sp>
      <p:sp>
        <p:nvSpPr>
          <p:cNvPr id="10" name="TextBox 9"/>
          <p:cNvSpPr txBox="1"/>
          <p:nvPr/>
        </p:nvSpPr>
        <p:spPr>
          <a:xfrm>
            <a:off x="914400" y="3695700"/>
            <a:ext cx="1243930" cy="233013"/>
          </a:xfrm>
          <a:prstGeom prst="rect">
            <a:avLst/>
          </a:prstGeom>
          <a:noFill/>
        </p:spPr>
        <p:txBody>
          <a:bodyPr wrap="none" lIns="0" tIns="0" rIns="0" bIns="0" anchor="t">
            <a:spAutoFit/>
          </a:bodyPr>
          <a:lstStyle/>
          <a:p>
            <a:pPr algn="l">
              <a:lnSpc>
                <a:spcPts val="2025"/>
              </a:lnSpc>
            </a:pPr>
            <a:r>
              <a:rPr sz="1350" b="1" i="0" u="none" dirty="0" err="1">
                <a:solidFill>
                  <a:srgbClr val="334155"/>
                </a:solidFill>
                <a:latin typeface="Noto Sans KR"/>
              </a:rPr>
              <a:t>이름</a:t>
            </a:r>
            <a:r>
              <a:rPr sz="1350" b="1" i="0" u="none" dirty="0">
                <a:solidFill>
                  <a:srgbClr val="334155"/>
                </a:solidFill>
                <a:latin typeface="Noto Sans KR"/>
              </a:rPr>
              <a:t> + 님:</a:t>
            </a:r>
            <a:r>
              <a:rPr sz="1350" b="0" i="0" u="none" dirty="0">
                <a:solidFill>
                  <a:srgbClr val="334155"/>
                </a:solidFill>
                <a:latin typeface="Noto Sans KR"/>
              </a:rPr>
              <a:t> 정</a:t>
            </a:r>
            <a:r>
              <a:rPr lang="ko-KR" altLang="en-US" sz="1350" dirty="0">
                <a:solidFill>
                  <a:srgbClr val="334155"/>
                </a:solidFill>
                <a:latin typeface="Noto Sans KR" panose="020B0200000000000000" pitchFamily="50" charset="-127"/>
                <a:ea typeface="Noto Sans KR" panose="020B0200000000000000" pitchFamily="50" charset="-127"/>
              </a:rPr>
              <a:t>훈</a:t>
            </a:r>
            <a:r>
              <a:rPr sz="1350" b="0" i="0" u="none" dirty="0">
                <a:solidFill>
                  <a:srgbClr val="334155"/>
                </a:solidFill>
                <a:latin typeface="Noto Sans KR"/>
              </a:rPr>
              <a:t>님</a:t>
            </a:r>
          </a:p>
        </p:txBody>
      </p:sp>
      <p:sp>
        <p:nvSpPr>
          <p:cNvPr id="11" name="TextBox 10"/>
          <p:cNvSpPr txBox="1"/>
          <p:nvPr/>
        </p:nvSpPr>
        <p:spPr>
          <a:xfrm>
            <a:off x="914400" y="3952875"/>
            <a:ext cx="5905500" cy="257175"/>
          </a:xfrm>
          <a:prstGeom prst="rect">
            <a:avLst/>
          </a:prstGeom>
          <a:noFill/>
        </p:spPr>
        <p:txBody>
          <a:bodyPr wrap="none" lIns="0" tIns="0" rIns="0" bIns="0" anchor="t">
            <a:spAutoFit/>
          </a:bodyPr>
          <a:lstStyle/>
          <a:p>
            <a:pPr algn="l">
              <a:lnSpc>
                <a:spcPts val="2025"/>
              </a:lnSpc>
            </a:pPr>
            <a:r>
              <a:rPr sz="1350" b="1" i="0" u="none" dirty="0" err="1">
                <a:solidFill>
                  <a:srgbClr val="334155"/>
                </a:solidFill>
                <a:latin typeface="Noto Sans KR"/>
              </a:rPr>
              <a:t>직함</a:t>
            </a:r>
            <a:r>
              <a:rPr sz="1350" b="1" i="0" u="none" dirty="0">
                <a:solidFill>
                  <a:srgbClr val="334155"/>
                </a:solidFill>
                <a:latin typeface="Noto Sans KR"/>
              </a:rPr>
              <a:t> </a:t>
            </a:r>
            <a:r>
              <a:rPr sz="1350" b="1" i="0" u="none" dirty="0" err="1">
                <a:solidFill>
                  <a:srgbClr val="334155"/>
                </a:solidFill>
                <a:latin typeface="Noto Sans KR"/>
              </a:rPr>
              <a:t>호칭</a:t>
            </a:r>
            <a:r>
              <a:rPr sz="1350" b="1" i="0" u="none" dirty="0">
                <a:solidFill>
                  <a:srgbClr val="334155"/>
                </a:solidFill>
                <a:latin typeface="Noto Sans KR"/>
              </a:rPr>
              <a:t>:</a:t>
            </a:r>
            <a:r>
              <a:rPr sz="1350" b="0" i="0" u="none" dirty="0">
                <a:solidFill>
                  <a:srgbClr val="334155"/>
                </a:solidFill>
                <a:latin typeface="Noto Sans KR"/>
              </a:rPr>
              <a:t> </a:t>
            </a:r>
            <a:r>
              <a:rPr sz="1350" b="0" i="0" u="none" dirty="0" err="1">
                <a:solidFill>
                  <a:srgbClr val="334155"/>
                </a:solidFill>
                <a:latin typeface="Noto Sans KR"/>
              </a:rPr>
              <a:t>선생님</a:t>
            </a:r>
            <a:r>
              <a:rPr sz="1350" b="0" i="0" u="none" dirty="0">
                <a:solidFill>
                  <a:srgbClr val="334155"/>
                </a:solidFill>
                <a:latin typeface="Noto Sans KR"/>
              </a:rPr>
              <a:t>, </a:t>
            </a:r>
            <a:r>
              <a:rPr sz="1350" b="0" i="0" u="none" dirty="0" err="1">
                <a:solidFill>
                  <a:srgbClr val="334155"/>
                </a:solidFill>
                <a:latin typeface="Noto Sans KR"/>
              </a:rPr>
              <a:t>전도사님</a:t>
            </a:r>
            <a:endParaRPr sz="1350" b="0" i="0" u="none" dirty="0">
              <a:solidFill>
                <a:srgbClr val="334155"/>
              </a:solidFill>
              <a:latin typeface="Noto Sans KR"/>
            </a:endParaRPr>
          </a:p>
        </p:txBody>
      </p:sp>
      <p:sp>
        <p:nvSpPr>
          <p:cNvPr id="12" name="TextBox 11"/>
          <p:cNvSpPr txBox="1"/>
          <p:nvPr/>
        </p:nvSpPr>
        <p:spPr>
          <a:xfrm>
            <a:off x="914400" y="4362450"/>
            <a:ext cx="5905500" cy="257175"/>
          </a:xfrm>
          <a:prstGeom prst="rect">
            <a:avLst/>
          </a:prstGeom>
          <a:noFill/>
        </p:spPr>
        <p:txBody>
          <a:bodyPr wrap="none" lIns="0" tIns="0" rIns="0" bIns="0" anchor="t">
            <a:spAutoFit/>
          </a:bodyPr>
          <a:lstStyle/>
          <a:p>
            <a:pPr algn="l">
              <a:lnSpc>
                <a:spcPts val="2025"/>
              </a:lnSpc>
            </a:pPr>
            <a:r>
              <a:rPr sz="1350" b="1" i="0" u="none">
                <a:solidFill>
                  <a:srgbClr val="334155"/>
                </a:solidFill>
                <a:latin typeface="Noto Sans KR"/>
              </a:rPr>
              <a:t>자신 낮춤:</a:t>
            </a:r>
            <a:r>
              <a:rPr sz="1350" b="0" i="0" u="none">
                <a:solidFill>
                  <a:srgbClr val="334155"/>
                </a:solidFill>
                <a:latin typeface="Noto Sans KR"/>
              </a:rPr>
              <a:t> 우리 집 → </a:t>
            </a:r>
            <a:r>
              <a:rPr sz="1350" b="1" i="0" u="none">
                <a:solidFill>
                  <a:srgbClr val="334155"/>
                </a:solidFill>
                <a:latin typeface="Noto Sans KR"/>
              </a:rPr>
              <a:t>저희 집</a:t>
            </a:r>
          </a:p>
        </p:txBody>
      </p:sp>
      <p:sp>
        <p:nvSpPr>
          <p:cNvPr id="13" name="TextBox 12"/>
          <p:cNvSpPr txBox="1"/>
          <p:nvPr/>
        </p:nvSpPr>
        <p:spPr>
          <a:xfrm>
            <a:off x="6553200" y="3619500"/>
            <a:ext cx="5638800" cy="257175"/>
          </a:xfrm>
          <a:prstGeom prst="rect">
            <a:avLst/>
          </a:prstGeom>
          <a:noFill/>
        </p:spPr>
        <p:txBody>
          <a:bodyPr wrap="none" lIns="0" tIns="0" rIns="0" bIns="0" anchor="t">
            <a:spAutoFit/>
          </a:bodyPr>
          <a:lstStyle/>
          <a:p>
            <a:pPr algn="l">
              <a:lnSpc>
                <a:spcPts val="2025"/>
              </a:lnSpc>
            </a:pPr>
            <a:r>
              <a:rPr sz="1350" b="1" i="0" u="none">
                <a:solidFill>
                  <a:srgbClr val="334155"/>
                </a:solidFill>
                <a:latin typeface="Noto Sans KR"/>
              </a:rPr>
              <a:t>-(으)시-:</a:t>
            </a:r>
            <a:r>
              <a:rPr sz="1350" b="0" i="0" u="none">
                <a:solidFill>
                  <a:srgbClr val="334155"/>
                </a:solidFill>
                <a:latin typeface="Noto Sans KR"/>
              </a:rPr>
              <a:t> 사세요? / 가셨어요?</a:t>
            </a:r>
          </a:p>
        </p:txBody>
      </p:sp>
      <p:sp>
        <p:nvSpPr>
          <p:cNvPr id="14" name="TextBox 13"/>
          <p:cNvSpPr txBox="1"/>
          <p:nvPr/>
        </p:nvSpPr>
        <p:spPr>
          <a:xfrm>
            <a:off x="6553200" y="4029075"/>
            <a:ext cx="5638800" cy="257175"/>
          </a:xfrm>
          <a:prstGeom prst="rect">
            <a:avLst/>
          </a:prstGeom>
          <a:noFill/>
        </p:spPr>
        <p:txBody>
          <a:bodyPr wrap="none" lIns="0" tIns="0" rIns="0" bIns="0" anchor="t">
            <a:spAutoFit/>
          </a:bodyPr>
          <a:lstStyle/>
          <a:p>
            <a:pPr algn="l">
              <a:lnSpc>
                <a:spcPts val="2025"/>
              </a:lnSpc>
            </a:pPr>
            <a:r>
              <a:rPr sz="1350" b="1" i="0" u="none">
                <a:solidFill>
                  <a:srgbClr val="334155"/>
                </a:solidFill>
                <a:latin typeface="Noto Sans KR"/>
              </a:rPr>
              <a:t>먹다 → 드시다:</a:t>
            </a:r>
            <a:r>
              <a:rPr sz="1350" b="0" i="0" u="none">
                <a:solidFill>
                  <a:srgbClr val="334155"/>
                </a:solidFill>
                <a:latin typeface="Noto Sans KR"/>
              </a:rPr>
              <a:t> 커피 좋아하세요?</a:t>
            </a:r>
          </a:p>
        </p:txBody>
      </p:sp>
      <p:sp>
        <p:nvSpPr>
          <p:cNvPr id="15" name="TextBox 14"/>
          <p:cNvSpPr txBox="1"/>
          <p:nvPr/>
        </p:nvSpPr>
        <p:spPr>
          <a:xfrm>
            <a:off x="6553200" y="4438650"/>
            <a:ext cx="5638800" cy="257175"/>
          </a:xfrm>
          <a:prstGeom prst="rect">
            <a:avLst/>
          </a:prstGeom>
          <a:noFill/>
        </p:spPr>
        <p:txBody>
          <a:bodyPr wrap="none" lIns="0" tIns="0" rIns="0" bIns="0" anchor="t">
            <a:spAutoFit/>
          </a:bodyPr>
          <a:lstStyle/>
          <a:p>
            <a:pPr algn="l">
              <a:lnSpc>
                <a:spcPts val="2025"/>
              </a:lnSpc>
            </a:pPr>
            <a:r>
              <a:rPr sz="1350" b="1" i="0" u="none">
                <a:solidFill>
                  <a:srgbClr val="334155"/>
                </a:solidFill>
                <a:latin typeface="Noto Sans KR"/>
              </a:rPr>
              <a:t>말하다 → 말씀하다:</a:t>
            </a:r>
            <a:r>
              <a:rPr sz="1350" b="0" i="0" u="none">
                <a:solidFill>
                  <a:srgbClr val="334155"/>
                </a:solidFill>
                <a:latin typeface="Noto Sans KR"/>
              </a:rPr>
              <a:t> 말씀해 주세요.</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sp>
        <p:nvSpPr>
          <p:cNvPr id="2" name="Rounded Rectangle 1"/>
          <p:cNvSpPr/>
          <p:nvPr/>
        </p:nvSpPr>
        <p:spPr>
          <a:xfrm>
            <a:off x="609600" y="2933700"/>
            <a:ext cx="5372100" cy="1971675"/>
          </a:xfrm>
          <a:prstGeom prst="roundRect">
            <a:avLst>
              <a:gd name="adj" fmla="val 7729"/>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ounded Rectangle 2"/>
          <p:cNvSpPr/>
          <p:nvPr/>
        </p:nvSpPr>
        <p:spPr>
          <a:xfrm>
            <a:off x="6210300" y="2933700"/>
            <a:ext cx="5372100" cy="1971675"/>
          </a:xfrm>
          <a:prstGeom prst="roundRect">
            <a:avLst>
              <a:gd name="adj" fmla="val 7729"/>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609600" y="2933700"/>
            <a:ext cx="5372100" cy="38100"/>
          </a:xfrm>
          <a:prstGeom prst="rect">
            <a:avLst/>
          </a:prstGeom>
          <a:solidFill>
            <a:srgbClr val="2563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6210300" y="2933700"/>
            <a:ext cx="5372100" cy="38100"/>
          </a:xfrm>
          <a:prstGeom prst="rect">
            <a:avLst/>
          </a:prstGeom>
          <a:solidFill>
            <a:srgbClr val="EF44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609600" y="533400"/>
            <a:ext cx="11582400" cy="180975"/>
          </a:xfrm>
          <a:prstGeom prst="rect">
            <a:avLst/>
          </a:prstGeom>
          <a:noFill/>
        </p:spPr>
        <p:txBody>
          <a:bodyPr wrap="none" lIns="0" tIns="0" rIns="0" bIns="0" anchor="t">
            <a:spAutoFit/>
          </a:bodyPr>
          <a:lstStyle/>
          <a:p>
            <a:pPr algn="l"/>
            <a:r>
              <a:rPr sz="1125" b="1" i="0" u="none">
                <a:solidFill>
                  <a:srgbClr val="2563EB"/>
                </a:solidFill>
                <a:latin typeface="Noto Sans KR"/>
              </a:rPr>
              <a:t>PART 2. 경험 표현</a:t>
            </a:r>
          </a:p>
        </p:txBody>
      </p:sp>
      <p:sp>
        <p:nvSpPr>
          <p:cNvPr id="7" name="TextBox 6"/>
          <p:cNvSpPr txBox="1"/>
          <p:nvPr/>
        </p:nvSpPr>
        <p:spPr>
          <a:xfrm>
            <a:off x="609600" y="790575"/>
            <a:ext cx="11582400" cy="419100"/>
          </a:xfrm>
          <a:prstGeom prst="rect">
            <a:avLst/>
          </a:prstGeom>
          <a:noFill/>
        </p:spPr>
        <p:txBody>
          <a:bodyPr wrap="none" lIns="0" tIns="0" rIns="0" bIns="0" anchor="t">
            <a:spAutoFit/>
          </a:bodyPr>
          <a:lstStyle/>
          <a:p>
            <a:pPr algn="l"/>
            <a:r>
              <a:rPr sz="2400" b="1" i="0" u="none">
                <a:solidFill>
                  <a:srgbClr val="0F172A"/>
                </a:solidFill>
                <a:latin typeface="Noto Sans KR"/>
              </a:rPr>
              <a:t>-(으)ㄴ 적 있어요 / 없어요</a:t>
            </a:r>
          </a:p>
        </p:txBody>
      </p:sp>
      <p:sp>
        <p:nvSpPr>
          <p:cNvPr id="8" name="TextBox 7"/>
          <p:cNvSpPr txBox="1"/>
          <p:nvPr/>
        </p:nvSpPr>
        <p:spPr>
          <a:xfrm>
            <a:off x="952500" y="3314700"/>
            <a:ext cx="5857875" cy="180975"/>
          </a:xfrm>
          <a:prstGeom prst="rect">
            <a:avLst/>
          </a:prstGeom>
          <a:noFill/>
        </p:spPr>
        <p:txBody>
          <a:bodyPr wrap="none" lIns="0" tIns="0" rIns="0" bIns="0" anchor="t">
            <a:spAutoFit/>
          </a:bodyPr>
          <a:lstStyle/>
          <a:p>
            <a:pPr algn="l"/>
            <a:r>
              <a:rPr sz="1125" b="1" i="0" u="none">
                <a:solidFill>
                  <a:srgbClr val="2563EB"/>
                </a:solidFill>
                <a:latin typeface="Noto Sans KR"/>
              </a:rPr>
              <a:t>긍정 표현</a:t>
            </a:r>
          </a:p>
        </p:txBody>
      </p:sp>
      <p:sp>
        <p:nvSpPr>
          <p:cNvPr id="9" name="TextBox 8"/>
          <p:cNvSpPr txBox="1"/>
          <p:nvPr/>
        </p:nvSpPr>
        <p:spPr>
          <a:xfrm>
            <a:off x="952500" y="3571875"/>
            <a:ext cx="6150768" cy="304800"/>
          </a:xfrm>
          <a:prstGeom prst="rect">
            <a:avLst/>
          </a:prstGeom>
          <a:noFill/>
        </p:spPr>
        <p:txBody>
          <a:bodyPr wrap="none" lIns="0" tIns="0" rIns="0" bIns="0" anchor="t">
            <a:spAutoFit/>
          </a:bodyPr>
          <a:lstStyle/>
          <a:p>
            <a:pPr algn="l"/>
            <a:r>
              <a:rPr sz="1800" b="1" i="0" u="none">
                <a:solidFill>
                  <a:srgbClr val="0F172A"/>
                </a:solidFill>
                <a:latin typeface="Noto Sans KR"/>
              </a:rPr>
              <a:t>경험이 있을 때</a:t>
            </a:r>
          </a:p>
        </p:txBody>
      </p:sp>
      <p:sp>
        <p:nvSpPr>
          <p:cNvPr id="10" name="TextBox 9"/>
          <p:cNvSpPr txBox="1"/>
          <p:nvPr/>
        </p:nvSpPr>
        <p:spPr>
          <a:xfrm>
            <a:off x="952500" y="4029075"/>
            <a:ext cx="5857875" cy="228600"/>
          </a:xfrm>
          <a:prstGeom prst="rect">
            <a:avLst/>
          </a:prstGeom>
          <a:noFill/>
        </p:spPr>
        <p:txBody>
          <a:bodyPr wrap="none" lIns="0" tIns="0" rIns="0" bIns="0" anchor="t">
            <a:spAutoFit/>
          </a:bodyPr>
          <a:lstStyle/>
          <a:p>
            <a:pPr algn="l"/>
            <a:r>
              <a:rPr sz="1350" b="0" i="0" u="none">
                <a:solidFill>
                  <a:srgbClr val="334155"/>
                </a:solidFill>
                <a:latin typeface="Noto Sans KR"/>
              </a:rPr>
              <a:t>"한국에 온 적 있어요."</a:t>
            </a:r>
          </a:p>
        </p:txBody>
      </p:sp>
      <p:sp>
        <p:nvSpPr>
          <p:cNvPr id="11" name="TextBox 10"/>
          <p:cNvSpPr txBox="1"/>
          <p:nvPr/>
        </p:nvSpPr>
        <p:spPr>
          <a:xfrm>
            <a:off x="952500" y="4333875"/>
            <a:ext cx="5857875" cy="228600"/>
          </a:xfrm>
          <a:prstGeom prst="rect">
            <a:avLst/>
          </a:prstGeom>
          <a:noFill/>
        </p:spPr>
        <p:txBody>
          <a:bodyPr wrap="none" lIns="0" tIns="0" rIns="0" bIns="0" anchor="t">
            <a:spAutoFit/>
          </a:bodyPr>
          <a:lstStyle/>
          <a:p>
            <a:pPr algn="l"/>
            <a:r>
              <a:rPr sz="1350" b="0" i="0" u="none">
                <a:solidFill>
                  <a:srgbClr val="334155"/>
                </a:solidFill>
                <a:latin typeface="Noto Sans KR"/>
              </a:rPr>
              <a:t>"세례를 받은 적 있어요."</a:t>
            </a:r>
          </a:p>
        </p:txBody>
      </p:sp>
      <p:sp>
        <p:nvSpPr>
          <p:cNvPr id="12" name="TextBox 11"/>
          <p:cNvSpPr txBox="1"/>
          <p:nvPr/>
        </p:nvSpPr>
        <p:spPr>
          <a:xfrm>
            <a:off x="6553200" y="3314700"/>
            <a:ext cx="5638800" cy="180975"/>
          </a:xfrm>
          <a:prstGeom prst="rect">
            <a:avLst/>
          </a:prstGeom>
          <a:noFill/>
        </p:spPr>
        <p:txBody>
          <a:bodyPr wrap="none" lIns="0" tIns="0" rIns="0" bIns="0" anchor="t">
            <a:spAutoFit/>
          </a:bodyPr>
          <a:lstStyle/>
          <a:p>
            <a:pPr algn="l"/>
            <a:r>
              <a:rPr sz="1125" b="1" i="0" u="none">
                <a:solidFill>
                  <a:srgbClr val="EF4444"/>
                </a:solidFill>
                <a:latin typeface="Noto Sans KR"/>
              </a:rPr>
              <a:t>부정 표현</a:t>
            </a:r>
          </a:p>
        </p:txBody>
      </p:sp>
      <p:sp>
        <p:nvSpPr>
          <p:cNvPr id="13" name="TextBox 12"/>
          <p:cNvSpPr txBox="1"/>
          <p:nvPr/>
        </p:nvSpPr>
        <p:spPr>
          <a:xfrm>
            <a:off x="6553200" y="3571875"/>
            <a:ext cx="5638800" cy="304800"/>
          </a:xfrm>
          <a:prstGeom prst="rect">
            <a:avLst/>
          </a:prstGeom>
          <a:noFill/>
        </p:spPr>
        <p:txBody>
          <a:bodyPr wrap="none" lIns="0" tIns="0" rIns="0" bIns="0" anchor="t">
            <a:spAutoFit/>
          </a:bodyPr>
          <a:lstStyle/>
          <a:p>
            <a:pPr algn="l"/>
            <a:r>
              <a:rPr sz="1800" b="1" i="0" u="none">
                <a:solidFill>
                  <a:srgbClr val="0F172A"/>
                </a:solidFill>
                <a:latin typeface="Noto Sans KR"/>
              </a:rPr>
              <a:t>경험이 없을 때</a:t>
            </a:r>
          </a:p>
        </p:txBody>
      </p:sp>
      <p:sp>
        <p:nvSpPr>
          <p:cNvPr id="14" name="TextBox 13"/>
          <p:cNvSpPr txBox="1"/>
          <p:nvPr/>
        </p:nvSpPr>
        <p:spPr>
          <a:xfrm>
            <a:off x="6553200" y="4029075"/>
            <a:ext cx="5638800" cy="228600"/>
          </a:xfrm>
          <a:prstGeom prst="rect">
            <a:avLst/>
          </a:prstGeom>
          <a:noFill/>
        </p:spPr>
        <p:txBody>
          <a:bodyPr wrap="none" lIns="0" tIns="0" rIns="0" bIns="0" anchor="t">
            <a:spAutoFit/>
          </a:bodyPr>
          <a:lstStyle/>
          <a:p>
            <a:pPr algn="l"/>
            <a:r>
              <a:rPr sz="1350" b="0" i="0" u="none">
                <a:solidFill>
                  <a:srgbClr val="334155"/>
                </a:solidFill>
                <a:latin typeface="Noto Sans KR"/>
              </a:rPr>
              <a:t>"중국은 가 본 적 없어요."</a:t>
            </a:r>
          </a:p>
        </p:txBody>
      </p:sp>
      <p:sp>
        <p:nvSpPr>
          <p:cNvPr id="15" name="TextBox 14"/>
          <p:cNvSpPr txBox="1"/>
          <p:nvPr/>
        </p:nvSpPr>
        <p:spPr>
          <a:xfrm>
            <a:off x="6553200" y="4333875"/>
            <a:ext cx="5638800" cy="228600"/>
          </a:xfrm>
          <a:prstGeom prst="rect">
            <a:avLst/>
          </a:prstGeom>
          <a:noFill/>
        </p:spPr>
        <p:txBody>
          <a:bodyPr wrap="none" lIns="0" tIns="0" rIns="0" bIns="0" anchor="t">
            <a:spAutoFit/>
          </a:bodyPr>
          <a:lstStyle/>
          <a:p>
            <a:pPr algn="l"/>
            <a:r>
              <a:rPr sz="1350" b="0" i="0" u="none">
                <a:solidFill>
                  <a:srgbClr val="334155"/>
                </a:solidFill>
                <a:latin typeface="Noto Sans KR"/>
              </a:rPr>
              <a:t>"낯을 가린 적 없어요."</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ounded Rectangle 1"/>
          <p:cNvSpPr/>
          <p:nvPr/>
        </p:nvSpPr>
        <p:spPr>
          <a:xfrm>
            <a:off x="609600" y="2486025"/>
            <a:ext cx="10972800" cy="933450"/>
          </a:xfrm>
          <a:prstGeom prst="roundRect">
            <a:avLst>
              <a:gd name="adj" fmla="val 12244"/>
            </a:avLst>
          </a:prstGeom>
          <a:solidFill>
            <a:srgbClr val="F1F5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ounded Rectangle 2"/>
          <p:cNvSpPr/>
          <p:nvPr/>
        </p:nvSpPr>
        <p:spPr>
          <a:xfrm>
            <a:off x="609600" y="3609975"/>
            <a:ext cx="10972800" cy="933450"/>
          </a:xfrm>
          <a:prstGeom prst="roundRect">
            <a:avLst>
              <a:gd name="adj" fmla="val 12244"/>
            </a:avLst>
          </a:prstGeom>
          <a:solidFill>
            <a:srgbClr val="F1F5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ounded Rectangle 3"/>
          <p:cNvSpPr/>
          <p:nvPr/>
        </p:nvSpPr>
        <p:spPr>
          <a:xfrm>
            <a:off x="609600" y="4733925"/>
            <a:ext cx="10972800" cy="619125"/>
          </a:xfrm>
          <a:prstGeom prst="roundRect">
            <a:avLst>
              <a:gd name="adj" fmla="val 18461"/>
            </a:avLst>
          </a:prstGeom>
          <a:solidFill>
            <a:srgbClr val="EFF6FF"/>
          </a:solidFill>
          <a:ln w="9525">
            <a:solidFill>
              <a:srgbClr val="BFDB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ounded Rectangle 4"/>
          <p:cNvSpPr/>
          <p:nvPr/>
        </p:nvSpPr>
        <p:spPr>
          <a:xfrm>
            <a:off x="10004375" y="2809875"/>
            <a:ext cx="1273224" cy="285750"/>
          </a:xfrm>
          <a:prstGeom prst="roundRect">
            <a:avLst>
              <a:gd name="adj" fmla="val 50000"/>
            </a:avLst>
          </a:prstGeom>
          <a:solidFill>
            <a:srgbClr val="DBEAF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ounded Rectangle 5"/>
          <p:cNvSpPr/>
          <p:nvPr/>
        </p:nvSpPr>
        <p:spPr>
          <a:xfrm>
            <a:off x="10137725" y="3933825"/>
            <a:ext cx="1139874" cy="285750"/>
          </a:xfrm>
          <a:prstGeom prst="roundRect">
            <a:avLst>
              <a:gd name="adj" fmla="val 50000"/>
            </a:avLst>
          </a:prstGeom>
          <a:solidFill>
            <a:srgbClr val="DCFC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7" name="Picture 6" descr="image.png"/>
          <p:cNvPicPr>
            <a:picLocks noChangeAspect="1"/>
          </p:cNvPicPr>
          <p:nvPr/>
        </p:nvPicPr>
        <p:blipFill>
          <a:blip r:embed="rId2"/>
          <a:stretch>
            <a:fillRect/>
          </a:stretch>
        </p:blipFill>
        <p:spPr>
          <a:xfrm>
            <a:off x="923925" y="4962525"/>
            <a:ext cx="126057" cy="161925"/>
          </a:xfrm>
          <a:prstGeom prst="rect">
            <a:avLst/>
          </a:prstGeom>
        </p:spPr>
      </p:pic>
      <p:sp>
        <p:nvSpPr>
          <p:cNvPr id="8" name="TextBox 7"/>
          <p:cNvSpPr txBox="1"/>
          <p:nvPr/>
        </p:nvSpPr>
        <p:spPr>
          <a:xfrm>
            <a:off x="609600" y="533400"/>
            <a:ext cx="11582400" cy="180975"/>
          </a:xfrm>
          <a:prstGeom prst="rect">
            <a:avLst/>
          </a:prstGeom>
          <a:noFill/>
        </p:spPr>
        <p:txBody>
          <a:bodyPr wrap="none" lIns="0" tIns="0" rIns="0" bIns="0" anchor="t">
            <a:spAutoFit/>
          </a:bodyPr>
          <a:lstStyle/>
          <a:p>
            <a:pPr algn="l"/>
            <a:r>
              <a:rPr sz="1125" b="1" i="0" u="none">
                <a:solidFill>
                  <a:srgbClr val="2563EB"/>
                </a:solidFill>
                <a:latin typeface="Noto Sans KR"/>
              </a:rPr>
              <a:t>PART 2. 경험 표현</a:t>
            </a:r>
          </a:p>
        </p:txBody>
      </p:sp>
      <p:sp>
        <p:nvSpPr>
          <p:cNvPr id="9" name="TextBox 8"/>
          <p:cNvSpPr txBox="1"/>
          <p:nvPr/>
        </p:nvSpPr>
        <p:spPr>
          <a:xfrm>
            <a:off x="609600" y="790575"/>
            <a:ext cx="11582400" cy="419100"/>
          </a:xfrm>
          <a:prstGeom prst="rect">
            <a:avLst/>
          </a:prstGeom>
          <a:noFill/>
        </p:spPr>
        <p:txBody>
          <a:bodyPr wrap="none" lIns="0" tIns="0" rIns="0" bIns="0" anchor="t">
            <a:spAutoFit/>
          </a:bodyPr>
          <a:lstStyle/>
          <a:p>
            <a:pPr algn="l"/>
            <a:r>
              <a:rPr sz="2400" b="1" i="0" u="none">
                <a:solidFill>
                  <a:srgbClr val="0F172A"/>
                </a:solidFill>
                <a:latin typeface="Noto Sans KR"/>
              </a:rPr>
              <a:t>-아/어 봤어요 (시도와 경험)</a:t>
            </a:r>
          </a:p>
        </p:txBody>
      </p:sp>
      <p:sp>
        <p:nvSpPr>
          <p:cNvPr id="10" name="TextBox 9"/>
          <p:cNvSpPr txBox="1"/>
          <p:nvPr/>
        </p:nvSpPr>
        <p:spPr>
          <a:xfrm>
            <a:off x="10118675" y="2867025"/>
            <a:ext cx="1139874" cy="171450"/>
          </a:xfrm>
          <a:prstGeom prst="rect">
            <a:avLst/>
          </a:prstGeom>
          <a:noFill/>
        </p:spPr>
        <p:txBody>
          <a:bodyPr wrap="square" lIns="0" tIns="0" rIns="0" bIns="0" anchor="t">
            <a:spAutoFit/>
          </a:bodyPr>
          <a:lstStyle/>
          <a:p>
            <a:pPr algn="l"/>
            <a:r>
              <a:rPr sz="1050" b="1" i="0" u="none">
                <a:solidFill>
                  <a:srgbClr val="2563EB"/>
                </a:solidFill>
                <a:latin typeface="Noto Sans KR"/>
              </a:rPr>
              <a:t>듣다 → 들어 보다</a:t>
            </a:r>
          </a:p>
        </p:txBody>
      </p:sp>
      <p:sp>
        <p:nvSpPr>
          <p:cNvPr id="11" name="TextBox 10"/>
          <p:cNvSpPr txBox="1"/>
          <p:nvPr/>
        </p:nvSpPr>
        <p:spPr>
          <a:xfrm>
            <a:off x="10252025" y="3990975"/>
            <a:ext cx="1006524" cy="171450"/>
          </a:xfrm>
          <a:prstGeom prst="rect">
            <a:avLst/>
          </a:prstGeom>
          <a:noFill/>
        </p:spPr>
        <p:txBody>
          <a:bodyPr wrap="square" lIns="0" tIns="0" rIns="0" bIns="0" anchor="t">
            <a:spAutoFit/>
          </a:bodyPr>
          <a:lstStyle/>
          <a:p>
            <a:pPr algn="l"/>
            <a:r>
              <a:rPr sz="1050" b="1" i="0" u="none">
                <a:solidFill>
                  <a:srgbClr val="16A34A"/>
                </a:solidFill>
                <a:latin typeface="Noto Sans KR"/>
              </a:rPr>
              <a:t>가다 → 가 보다</a:t>
            </a:r>
          </a:p>
        </p:txBody>
      </p:sp>
      <p:sp>
        <p:nvSpPr>
          <p:cNvPr id="12" name="TextBox 11"/>
          <p:cNvSpPr txBox="1"/>
          <p:nvPr/>
        </p:nvSpPr>
        <p:spPr>
          <a:xfrm>
            <a:off x="923925" y="4933950"/>
            <a:ext cx="11268075" cy="219075"/>
          </a:xfrm>
          <a:prstGeom prst="rect">
            <a:avLst/>
          </a:prstGeom>
          <a:noFill/>
        </p:spPr>
        <p:txBody>
          <a:bodyPr wrap="none" lIns="202257" tIns="0" rIns="0" bIns="0" anchor="t">
            <a:spAutoFit/>
          </a:bodyPr>
          <a:lstStyle/>
          <a:p>
            <a:pPr algn="l"/>
            <a:r>
              <a:rPr sz="1275" b="1" i="0" u="none">
                <a:solidFill>
                  <a:srgbClr val="1E40AF"/>
                </a:solidFill>
                <a:latin typeface="Noto Sans KR"/>
              </a:rPr>
              <a:t>대화 확장 팁:</a:t>
            </a:r>
            <a:r>
              <a:rPr sz="1275" b="0" i="0" u="none">
                <a:solidFill>
                  <a:srgbClr val="1E40AF"/>
                </a:solidFill>
                <a:latin typeface="Noto Sans KR"/>
              </a:rPr>
              <a:t> "기억나는 거 있어요?" 질문을 사용해 상대방의 경험을 유도해 보세요.</a:t>
            </a:r>
          </a:p>
        </p:txBody>
      </p:sp>
      <p:sp>
        <p:nvSpPr>
          <p:cNvPr id="13" name="TextBox 12"/>
          <p:cNvSpPr txBox="1"/>
          <p:nvPr/>
        </p:nvSpPr>
        <p:spPr>
          <a:xfrm>
            <a:off x="914400" y="2714625"/>
            <a:ext cx="2576958" cy="180975"/>
          </a:xfrm>
          <a:prstGeom prst="rect">
            <a:avLst/>
          </a:prstGeom>
          <a:noFill/>
        </p:spPr>
        <p:txBody>
          <a:bodyPr wrap="none" lIns="0" tIns="0" rIns="0" bIns="0" anchor="t">
            <a:spAutoFit/>
          </a:bodyPr>
          <a:lstStyle/>
          <a:p>
            <a:pPr algn="l"/>
            <a:r>
              <a:rPr sz="1125" b="1" i="0" u="none">
                <a:solidFill>
                  <a:srgbClr val="0F172A"/>
                </a:solidFill>
                <a:latin typeface="Noto Sans KR"/>
              </a:rPr>
              <a:t>음악 / 노래 듣기</a:t>
            </a:r>
          </a:p>
        </p:txBody>
      </p:sp>
      <p:sp>
        <p:nvSpPr>
          <p:cNvPr id="14" name="TextBox 13"/>
          <p:cNvSpPr txBox="1"/>
          <p:nvPr/>
        </p:nvSpPr>
        <p:spPr>
          <a:xfrm>
            <a:off x="914400" y="2933700"/>
            <a:ext cx="2576958" cy="257175"/>
          </a:xfrm>
          <a:prstGeom prst="rect">
            <a:avLst/>
          </a:prstGeom>
          <a:noFill/>
        </p:spPr>
        <p:txBody>
          <a:bodyPr wrap="none" lIns="0" tIns="0" rIns="0" bIns="0" anchor="t">
            <a:spAutoFit/>
          </a:bodyPr>
          <a:lstStyle/>
          <a:p>
            <a:pPr algn="l"/>
            <a:r>
              <a:rPr sz="1500" b="0" i="0" u="none">
                <a:solidFill>
                  <a:srgbClr val="1E293B"/>
                </a:solidFill>
                <a:latin typeface="Noto Sans KR"/>
              </a:rPr>
              <a:t>"샘킴 노래 들어 봤어요."</a:t>
            </a:r>
          </a:p>
        </p:txBody>
      </p:sp>
      <p:sp>
        <p:nvSpPr>
          <p:cNvPr id="15" name="TextBox 14"/>
          <p:cNvSpPr txBox="1"/>
          <p:nvPr/>
        </p:nvSpPr>
        <p:spPr>
          <a:xfrm>
            <a:off x="914400" y="3838575"/>
            <a:ext cx="4137979" cy="180975"/>
          </a:xfrm>
          <a:prstGeom prst="rect">
            <a:avLst/>
          </a:prstGeom>
          <a:noFill/>
        </p:spPr>
        <p:txBody>
          <a:bodyPr wrap="none" lIns="0" tIns="0" rIns="0" bIns="0" anchor="t">
            <a:spAutoFit/>
          </a:bodyPr>
          <a:lstStyle/>
          <a:p>
            <a:pPr algn="l"/>
            <a:r>
              <a:rPr sz="1125" b="1" i="0" u="none">
                <a:solidFill>
                  <a:srgbClr val="0F172A"/>
                </a:solidFill>
                <a:latin typeface="Noto Sans KR"/>
              </a:rPr>
              <a:t>장소 방문</a:t>
            </a:r>
          </a:p>
        </p:txBody>
      </p:sp>
      <p:sp>
        <p:nvSpPr>
          <p:cNvPr id="16" name="TextBox 15"/>
          <p:cNvSpPr txBox="1"/>
          <p:nvPr/>
        </p:nvSpPr>
        <p:spPr>
          <a:xfrm>
            <a:off x="914400" y="4057650"/>
            <a:ext cx="4137979" cy="257175"/>
          </a:xfrm>
          <a:prstGeom prst="rect">
            <a:avLst/>
          </a:prstGeom>
          <a:noFill/>
        </p:spPr>
        <p:txBody>
          <a:bodyPr wrap="none" lIns="0" tIns="0" rIns="0" bIns="0" anchor="t">
            <a:spAutoFit/>
          </a:bodyPr>
          <a:lstStyle/>
          <a:p>
            <a:pPr algn="l"/>
            <a:r>
              <a:rPr sz="1500" b="0" i="0" u="none">
                <a:solidFill>
                  <a:srgbClr val="1E293B"/>
                </a:solidFill>
                <a:latin typeface="Noto Sans KR"/>
              </a:rPr>
              <a:t>"낙산 공원이랑 벽화 마을에 가 봤어요."</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sp>
        <p:nvSpPr>
          <p:cNvPr id="2" name="Rounded Rectangle 1"/>
          <p:cNvSpPr/>
          <p:nvPr/>
        </p:nvSpPr>
        <p:spPr>
          <a:xfrm>
            <a:off x="609600" y="3228975"/>
            <a:ext cx="3505200" cy="1381125"/>
          </a:xfrm>
          <a:prstGeom prst="roundRect">
            <a:avLst>
              <a:gd name="adj" fmla="val 11034"/>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ounded Rectangle 2"/>
          <p:cNvSpPr/>
          <p:nvPr/>
        </p:nvSpPr>
        <p:spPr>
          <a:xfrm>
            <a:off x="4343400" y="3228975"/>
            <a:ext cx="3505200" cy="1381125"/>
          </a:xfrm>
          <a:prstGeom prst="roundRect">
            <a:avLst>
              <a:gd name="adj" fmla="val 11034"/>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ounded Rectangle 3"/>
          <p:cNvSpPr/>
          <p:nvPr/>
        </p:nvSpPr>
        <p:spPr>
          <a:xfrm>
            <a:off x="8077200" y="3228975"/>
            <a:ext cx="3505200" cy="1381125"/>
          </a:xfrm>
          <a:prstGeom prst="roundRect">
            <a:avLst>
              <a:gd name="adj" fmla="val 11034"/>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609600" y="533400"/>
            <a:ext cx="11582400" cy="180975"/>
          </a:xfrm>
          <a:prstGeom prst="rect">
            <a:avLst/>
          </a:prstGeom>
          <a:noFill/>
        </p:spPr>
        <p:txBody>
          <a:bodyPr wrap="none" lIns="0" tIns="0" rIns="0" bIns="0" anchor="t">
            <a:spAutoFit/>
          </a:bodyPr>
          <a:lstStyle/>
          <a:p>
            <a:pPr algn="l"/>
            <a:r>
              <a:rPr sz="1125" b="1" i="0" u="none">
                <a:solidFill>
                  <a:srgbClr val="2563EB"/>
                </a:solidFill>
                <a:latin typeface="Noto Sans KR"/>
              </a:rPr>
              <a:t>PART 3. 취향 묻기</a:t>
            </a:r>
          </a:p>
        </p:txBody>
      </p:sp>
      <p:sp>
        <p:nvSpPr>
          <p:cNvPr id="6" name="TextBox 5"/>
          <p:cNvSpPr txBox="1"/>
          <p:nvPr/>
        </p:nvSpPr>
        <p:spPr>
          <a:xfrm>
            <a:off x="609600" y="790575"/>
            <a:ext cx="11582400" cy="419100"/>
          </a:xfrm>
          <a:prstGeom prst="rect">
            <a:avLst/>
          </a:prstGeom>
          <a:noFill/>
        </p:spPr>
        <p:txBody>
          <a:bodyPr wrap="none" lIns="0" tIns="0" rIns="0" bIns="0" anchor="t">
            <a:spAutoFit/>
          </a:bodyPr>
          <a:lstStyle/>
          <a:p>
            <a:pPr algn="l"/>
            <a:r>
              <a:rPr sz="2400" b="1" i="0" u="none">
                <a:solidFill>
                  <a:srgbClr val="0F172A"/>
                </a:solidFill>
                <a:latin typeface="Noto Sans KR"/>
              </a:rPr>
              <a:t>좋아하는 것 묻고 답하기</a:t>
            </a:r>
          </a:p>
        </p:txBody>
      </p:sp>
      <p:sp>
        <p:nvSpPr>
          <p:cNvPr id="7" name="TextBox 6"/>
          <p:cNvSpPr txBox="1"/>
          <p:nvPr/>
        </p:nvSpPr>
        <p:spPr>
          <a:xfrm>
            <a:off x="876300" y="3495675"/>
            <a:ext cx="3714750" cy="180975"/>
          </a:xfrm>
          <a:prstGeom prst="rect">
            <a:avLst/>
          </a:prstGeom>
          <a:noFill/>
        </p:spPr>
        <p:txBody>
          <a:bodyPr wrap="none" lIns="0" tIns="0" rIns="0" bIns="0" anchor="t">
            <a:spAutoFit/>
          </a:bodyPr>
          <a:lstStyle/>
          <a:p>
            <a:pPr algn="l"/>
            <a:r>
              <a:rPr sz="1125" b="1" i="0" u="none">
                <a:solidFill>
                  <a:srgbClr val="D97706"/>
                </a:solidFill>
                <a:latin typeface="Noto Sans KR"/>
              </a:rPr>
              <a:t>질문 패턴 1</a:t>
            </a:r>
          </a:p>
        </p:txBody>
      </p:sp>
      <p:sp>
        <p:nvSpPr>
          <p:cNvPr id="8" name="TextBox 7"/>
          <p:cNvSpPr txBox="1"/>
          <p:nvPr/>
        </p:nvSpPr>
        <p:spPr>
          <a:xfrm>
            <a:off x="876300" y="3752850"/>
            <a:ext cx="3900487" cy="257175"/>
          </a:xfrm>
          <a:prstGeom prst="rect">
            <a:avLst/>
          </a:prstGeom>
          <a:noFill/>
        </p:spPr>
        <p:txBody>
          <a:bodyPr wrap="none" lIns="0" tIns="0" rIns="0" bIns="0" anchor="t">
            <a:spAutoFit/>
          </a:bodyPr>
          <a:lstStyle/>
          <a:p>
            <a:pPr algn="l"/>
            <a:r>
              <a:rPr sz="1500" b="1" i="0" u="none">
                <a:solidFill>
                  <a:srgbClr val="0F172A"/>
                </a:solidFill>
                <a:latin typeface="Noto Sans KR"/>
              </a:rPr>
              <a:t>제일/가장 좋아하는 ~</a:t>
            </a:r>
          </a:p>
        </p:txBody>
      </p:sp>
      <p:sp>
        <p:nvSpPr>
          <p:cNvPr id="9" name="TextBox 8"/>
          <p:cNvSpPr txBox="1"/>
          <p:nvPr/>
        </p:nvSpPr>
        <p:spPr>
          <a:xfrm>
            <a:off x="876300" y="4124325"/>
            <a:ext cx="3714750" cy="219075"/>
          </a:xfrm>
          <a:prstGeom prst="rect">
            <a:avLst/>
          </a:prstGeom>
          <a:noFill/>
        </p:spPr>
        <p:txBody>
          <a:bodyPr wrap="none" lIns="0" tIns="0" rIns="0" bIns="0" anchor="t">
            <a:spAutoFit/>
          </a:bodyPr>
          <a:lstStyle/>
          <a:p>
            <a:pPr algn="l"/>
            <a:r>
              <a:rPr sz="1275" b="0" i="0" u="none">
                <a:solidFill>
                  <a:srgbClr val="475569"/>
                </a:solidFill>
                <a:latin typeface="Noto Sans KR"/>
              </a:rPr>
              <a:t>"제일 좋아하는 음식이 뭐예요?"</a:t>
            </a:r>
          </a:p>
        </p:txBody>
      </p:sp>
      <p:sp>
        <p:nvSpPr>
          <p:cNvPr id="10" name="TextBox 9"/>
          <p:cNvSpPr txBox="1"/>
          <p:nvPr/>
        </p:nvSpPr>
        <p:spPr>
          <a:xfrm>
            <a:off x="4610100" y="3495675"/>
            <a:ext cx="3714750" cy="180975"/>
          </a:xfrm>
          <a:prstGeom prst="rect">
            <a:avLst/>
          </a:prstGeom>
          <a:noFill/>
        </p:spPr>
        <p:txBody>
          <a:bodyPr wrap="none" lIns="0" tIns="0" rIns="0" bIns="0" anchor="t">
            <a:spAutoFit/>
          </a:bodyPr>
          <a:lstStyle/>
          <a:p>
            <a:pPr algn="l"/>
            <a:r>
              <a:rPr sz="1125" b="1" i="0" u="none">
                <a:solidFill>
                  <a:srgbClr val="D97706"/>
                </a:solidFill>
                <a:latin typeface="Noto Sans KR"/>
              </a:rPr>
              <a:t>질문 패턴 2</a:t>
            </a:r>
          </a:p>
        </p:txBody>
      </p:sp>
      <p:sp>
        <p:nvSpPr>
          <p:cNvPr id="11" name="TextBox 10"/>
          <p:cNvSpPr txBox="1"/>
          <p:nvPr/>
        </p:nvSpPr>
        <p:spPr>
          <a:xfrm>
            <a:off x="4610100" y="3752850"/>
            <a:ext cx="3900487" cy="257175"/>
          </a:xfrm>
          <a:prstGeom prst="rect">
            <a:avLst/>
          </a:prstGeom>
          <a:noFill/>
        </p:spPr>
        <p:txBody>
          <a:bodyPr wrap="none" lIns="0" tIns="0" rIns="0" bIns="0" anchor="t">
            <a:spAutoFit/>
          </a:bodyPr>
          <a:lstStyle/>
          <a:p>
            <a:pPr algn="l"/>
            <a:r>
              <a:rPr sz="1500" b="1" i="0" u="none">
                <a:solidFill>
                  <a:srgbClr val="0F172A"/>
                </a:solidFill>
                <a:latin typeface="Noto Sans KR"/>
              </a:rPr>
              <a:t>어떤 ~을 가장 좋아해요?</a:t>
            </a:r>
          </a:p>
        </p:txBody>
      </p:sp>
      <p:sp>
        <p:nvSpPr>
          <p:cNvPr id="12" name="TextBox 11"/>
          <p:cNvSpPr txBox="1"/>
          <p:nvPr/>
        </p:nvSpPr>
        <p:spPr>
          <a:xfrm>
            <a:off x="4610100" y="4124325"/>
            <a:ext cx="3714750" cy="219075"/>
          </a:xfrm>
          <a:prstGeom prst="rect">
            <a:avLst/>
          </a:prstGeom>
          <a:noFill/>
        </p:spPr>
        <p:txBody>
          <a:bodyPr wrap="none" lIns="0" tIns="0" rIns="0" bIns="0" anchor="t">
            <a:spAutoFit/>
          </a:bodyPr>
          <a:lstStyle/>
          <a:p>
            <a:pPr algn="l"/>
            <a:r>
              <a:rPr sz="1275" b="0" i="0" u="none">
                <a:solidFill>
                  <a:srgbClr val="475569"/>
                </a:solidFill>
                <a:latin typeface="Noto Sans KR"/>
              </a:rPr>
              <a:t>"어떤 캐릭터를 가장 좋아해요?"</a:t>
            </a:r>
          </a:p>
        </p:txBody>
      </p:sp>
      <p:sp>
        <p:nvSpPr>
          <p:cNvPr id="13" name="TextBox 12"/>
          <p:cNvSpPr txBox="1"/>
          <p:nvPr/>
        </p:nvSpPr>
        <p:spPr>
          <a:xfrm>
            <a:off x="8343900" y="3495675"/>
            <a:ext cx="3714750" cy="180975"/>
          </a:xfrm>
          <a:prstGeom prst="rect">
            <a:avLst/>
          </a:prstGeom>
          <a:noFill/>
        </p:spPr>
        <p:txBody>
          <a:bodyPr wrap="none" lIns="0" tIns="0" rIns="0" bIns="0" anchor="t">
            <a:spAutoFit/>
          </a:bodyPr>
          <a:lstStyle/>
          <a:p>
            <a:pPr algn="l"/>
            <a:r>
              <a:rPr sz="1125" b="1" i="0" u="none">
                <a:solidFill>
                  <a:srgbClr val="D97706"/>
                </a:solidFill>
                <a:latin typeface="Noto Sans KR"/>
              </a:rPr>
              <a:t>질문 패턴 3</a:t>
            </a:r>
          </a:p>
        </p:txBody>
      </p:sp>
      <p:sp>
        <p:nvSpPr>
          <p:cNvPr id="14" name="TextBox 13"/>
          <p:cNvSpPr txBox="1"/>
          <p:nvPr/>
        </p:nvSpPr>
        <p:spPr>
          <a:xfrm>
            <a:off x="8343900" y="3752850"/>
            <a:ext cx="3848100" cy="257175"/>
          </a:xfrm>
          <a:prstGeom prst="rect">
            <a:avLst/>
          </a:prstGeom>
          <a:noFill/>
        </p:spPr>
        <p:txBody>
          <a:bodyPr wrap="none" lIns="0" tIns="0" rIns="0" bIns="0" anchor="t">
            <a:spAutoFit/>
          </a:bodyPr>
          <a:lstStyle/>
          <a:p>
            <a:pPr algn="l"/>
            <a:r>
              <a:rPr sz="1500" b="1" i="0" u="none">
                <a:solidFill>
                  <a:srgbClr val="0F172A"/>
                </a:solidFill>
                <a:latin typeface="Noto Sans KR"/>
              </a:rPr>
              <a:t>(~ 말고) 좋아하는 거</a:t>
            </a:r>
          </a:p>
        </p:txBody>
      </p:sp>
      <p:sp>
        <p:nvSpPr>
          <p:cNvPr id="15" name="TextBox 14"/>
          <p:cNvSpPr txBox="1"/>
          <p:nvPr/>
        </p:nvSpPr>
        <p:spPr>
          <a:xfrm>
            <a:off x="8343900" y="4124325"/>
            <a:ext cx="3714750" cy="219075"/>
          </a:xfrm>
          <a:prstGeom prst="rect">
            <a:avLst/>
          </a:prstGeom>
          <a:noFill/>
        </p:spPr>
        <p:txBody>
          <a:bodyPr wrap="none" lIns="0" tIns="0" rIns="0" bIns="0" anchor="t">
            <a:spAutoFit/>
          </a:bodyPr>
          <a:lstStyle/>
          <a:p>
            <a:pPr algn="l"/>
            <a:r>
              <a:rPr sz="1275" b="0" i="0" u="none">
                <a:solidFill>
                  <a:srgbClr val="475569"/>
                </a:solidFill>
                <a:latin typeface="Noto Sans KR"/>
              </a:rPr>
              <a:t>"드라마 말고 좋아하는 거 있어요?"</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ounded Rectangle 1"/>
          <p:cNvSpPr/>
          <p:nvPr/>
        </p:nvSpPr>
        <p:spPr>
          <a:xfrm>
            <a:off x="609600" y="2962275"/>
            <a:ext cx="5334000" cy="1914525"/>
          </a:xfrm>
          <a:prstGeom prst="roundRect">
            <a:avLst>
              <a:gd name="adj" fmla="val 7960"/>
            </a:avLst>
          </a:prstGeom>
          <a:solidFill>
            <a:srgbClr val="F8FA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ounded Rectangle 2"/>
          <p:cNvSpPr/>
          <p:nvPr/>
        </p:nvSpPr>
        <p:spPr>
          <a:xfrm>
            <a:off x="6248400" y="2962275"/>
            <a:ext cx="5334000" cy="1914525"/>
          </a:xfrm>
          <a:prstGeom prst="roundRect">
            <a:avLst>
              <a:gd name="adj" fmla="val 7960"/>
            </a:avLst>
          </a:prstGeom>
          <a:solidFill>
            <a:srgbClr val="F8FA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609600" y="2962275"/>
            <a:ext cx="57150" cy="1914525"/>
          </a:xfrm>
          <a:prstGeom prst="rect">
            <a:avLst/>
          </a:prstGeom>
          <a:solidFill>
            <a:srgbClr val="2563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6248400" y="2962275"/>
            <a:ext cx="57150" cy="1914525"/>
          </a:xfrm>
          <a:prstGeom prst="rect">
            <a:avLst/>
          </a:prstGeom>
          <a:solidFill>
            <a:srgbClr val="6474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609600" y="533400"/>
            <a:ext cx="11582400" cy="180975"/>
          </a:xfrm>
          <a:prstGeom prst="rect">
            <a:avLst/>
          </a:prstGeom>
          <a:noFill/>
        </p:spPr>
        <p:txBody>
          <a:bodyPr wrap="none" lIns="0" tIns="0" rIns="0" bIns="0" anchor="t">
            <a:spAutoFit/>
          </a:bodyPr>
          <a:lstStyle/>
          <a:p>
            <a:pPr algn="l"/>
            <a:r>
              <a:rPr sz="1125" b="1" i="0" u="none">
                <a:solidFill>
                  <a:srgbClr val="2563EB"/>
                </a:solidFill>
                <a:latin typeface="Noto Sans KR"/>
              </a:rPr>
              <a:t>PART 3. 성향과 부드러운 표현</a:t>
            </a:r>
          </a:p>
        </p:txBody>
      </p:sp>
      <p:sp>
        <p:nvSpPr>
          <p:cNvPr id="7" name="TextBox 6"/>
          <p:cNvSpPr txBox="1"/>
          <p:nvPr/>
        </p:nvSpPr>
        <p:spPr>
          <a:xfrm>
            <a:off x="609600" y="790575"/>
            <a:ext cx="11582400" cy="419100"/>
          </a:xfrm>
          <a:prstGeom prst="rect">
            <a:avLst/>
          </a:prstGeom>
          <a:noFill/>
        </p:spPr>
        <p:txBody>
          <a:bodyPr wrap="none" lIns="0" tIns="0" rIns="0" bIns="0" anchor="t">
            <a:spAutoFit/>
          </a:bodyPr>
          <a:lstStyle/>
          <a:p>
            <a:pPr algn="l"/>
            <a:r>
              <a:rPr sz="2400" b="1" i="0" u="none">
                <a:solidFill>
                  <a:srgbClr val="0F172A"/>
                </a:solidFill>
                <a:latin typeface="Noto Sans KR"/>
              </a:rPr>
              <a:t>생각과 습관 부드럽게 말하기</a:t>
            </a:r>
          </a:p>
        </p:txBody>
      </p:sp>
      <p:sp>
        <p:nvSpPr>
          <p:cNvPr id="8" name="TextBox 7"/>
          <p:cNvSpPr txBox="1"/>
          <p:nvPr/>
        </p:nvSpPr>
        <p:spPr>
          <a:xfrm>
            <a:off x="971550" y="3267075"/>
            <a:ext cx="6125765" cy="285750"/>
          </a:xfrm>
          <a:prstGeom prst="rect">
            <a:avLst/>
          </a:prstGeom>
          <a:noFill/>
        </p:spPr>
        <p:txBody>
          <a:bodyPr wrap="none" lIns="0" tIns="0" rIns="0" bIns="0" anchor="t">
            <a:spAutoFit/>
          </a:bodyPr>
          <a:lstStyle/>
          <a:p>
            <a:pPr algn="l"/>
            <a:r>
              <a:rPr sz="1650" b="1" i="0" u="none">
                <a:solidFill>
                  <a:srgbClr val="0F172A"/>
                </a:solidFill>
                <a:latin typeface="Noto Sans KR"/>
              </a:rPr>
              <a:t>-는 편이에요</a:t>
            </a:r>
          </a:p>
        </p:txBody>
      </p:sp>
      <p:sp>
        <p:nvSpPr>
          <p:cNvPr id="9" name="TextBox 8"/>
          <p:cNvSpPr txBox="1"/>
          <p:nvPr/>
        </p:nvSpPr>
        <p:spPr>
          <a:xfrm>
            <a:off x="971550" y="3629025"/>
            <a:ext cx="5834062" cy="180975"/>
          </a:xfrm>
          <a:prstGeom prst="rect">
            <a:avLst/>
          </a:prstGeom>
          <a:noFill/>
        </p:spPr>
        <p:txBody>
          <a:bodyPr wrap="none" lIns="0" tIns="0" rIns="0" bIns="0" anchor="t">
            <a:spAutoFit/>
          </a:bodyPr>
          <a:lstStyle/>
          <a:p>
            <a:pPr algn="l"/>
            <a:r>
              <a:rPr sz="1125" b="0" i="0" u="none">
                <a:solidFill>
                  <a:srgbClr val="64748B"/>
                </a:solidFill>
                <a:latin typeface="Noto Sans KR"/>
              </a:rPr>
              <a:t>대체로 그런 쪽에 가까움 (성향 묘사)</a:t>
            </a:r>
          </a:p>
        </p:txBody>
      </p:sp>
      <p:sp>
        <p:nvSpPr>
          <p:cNvPr id="10" name="TextBox 9"/>
          <p:cNvSpPr txBox="1"/>
          <p:nvPr/>
        </p:nvSpPr>
        <p:spPr>
          <a:xfrm>
            <a:off x="6610350" y="3267075"/>
            <a:ext cx="5581650" cy="285750"/>
          </a:xfrm>
          <a:prstGeom prst="rect">
            <a:avLst/>
          </a:prstGeom>
          <a:noFill/>
        </p:spPr>
        <p:txBody>
          <a:bodyPr wrap="none" lIns="0" tIns="0" rIns="0" bIns="0" anchor="t">
            <a:spAutoFit/>
          </a:bodyPr>
          <a:lstStyle/>
          <a:p>
            <a:pPr algn="l"/>
            <a:r>
              <a:rPr sz="1650" b="1" i="0" u="none">
                <a:solidFill>
                  <a:srgbClr val="0F172A"/>
                </a:solidFill>
                <a:latin typeface="Noto Sans KR"/>
              </a:rPr>
              <a:t>-진 않아요</a:t>
            </a:r>
          </a:p>
        </p:txBody>
      </p:sp>
      <p:sp>
        <p:nvSpPr>
          <p:cNvPr id="11" name="TextBox 10"/>
          <p:cNvSpPr txBox="1"/>
          <p:nvPr/>
        </p:nvSpPr>
        <p:spPr>
          <a:xfrm>
            <a:off x="6610350" y="3629025"/>
            <a:ext cx="5581650" cy="180975"/>
          </a:xfrm>
          <a:prstGeom prst="rect">
            <a:avLst/>
          </a:prstGeom>
          <a:noFill/>
        </p:spPr>
        <p:txBody>
          <a:bodyPr wrap="none" lIns="0" tIns="0" rIns="0" bIns="0" anchor="t">
            <a:spAutoFit/>
          </a:bodyPr>
          <a:lstStyle/>
          <a:p>
            <a:pPr algn="l"/>
            <a:r>
              <a:rPr sz="1125" b="0" i="0" u="none">
                <a:solidFill>
                  <a:srgbClr val="64748B"/>
                </a:solidFill>
                <a:latin typeface="Noto Sans KR"/>
              </a:rPr>
              <a:t>딱 잘라 말하지 않는 부드러운 부정</a:t>
            </a:r>
          </a:p>
        </p:txBody>
      </p:sp>
      <p:sp>
        <p:nvSpPr>
          <p:cNvPr id="12" name="TextBox 11"/>
          <p:cNvSpPr txBox="1"/>
          <p:nvPr/>
        </p:nvSpPr>
        <p:spPr>
          <a:xfrm>
            <a:off x="971550" y="4000500"/>
            <a:ext cx="5834062" cy="228600"/>
          </a:xfrm>
          <a:prstGeom prst="rect">
            <a:avLst/>
          </a:prstGeom>
          <a:noFill/>
        </p:spPr>
        <p:txBody>
          <a:bodyPr wrap="none" lIns="0" tIns="0" rIns="0" bIns="0" anchor="t">
            <a:spAutoFit/>
          </a:bodyPr>
          <a:lstStyle/>
          <a:p>
            <a:pPr algn="l"/>
            <a:r>
              <a:rPr sz="1350" b="0" i="0" u="none">
                <a:solidFill>
                  <a:srgbClr val="334155"/>
                </a:solidFill>
                <a:latin typeface="Noto Sans KR"/>
              </a:rPr>
              <a:t>• "아침에 성경을 읽는 편이에요."</a:t>
            </a:r>
          </a:p>
        </p:txBody>
      </p:sp>
      <p:sp>
        <p:nvSpPr>
          <p:cNvPr id="13" name="TextBox 12"/>
          <p:cNvSpPr txBox="1"/>
          <p:nvPr/>
        </p:nvSpPr>
        <p:spPr>
          <a:xfrm>
            <a:off x="971550" y="4343400"/>
            <a:ext cx="5834062" cy="228600"/>
          </a:xfrm>
          <a:prstGeom prst="rect">
            <a:avLst/>
          </a:prstGeom>
          <a:noFill/>
        </p:spPr>
        <p:txBody>
          <a:bodyPr wrap="none" lIns="0" tIns="0" rIns="0" bIns="0" anchor="t">
            <a:spAutoFit/>
          </a:bodyPr>
          <a:lstStyle/>
          <a:p>
            <a:pPr algn="l"/>
            <a:r>
              <a:rPr sz="1350" b="0" i="0" u="none">
                <a:solidFill>
                  <a:srgbClr val="334155"/>
                </a:solidFill>
                <a:latin typeface="Noto Sans KR"/>
              </a:rPr>
              <a:t>• "저녁에 산책을 하는 편이에요."</a:t>
            </a:r>
          </a:p>
        </p:txBody>
      </p:sp>
      <p:sp>
        <p:nvSpPr>
          <p:cNvPr id="14" name="TextBox 13"/>
          <p:cNvSpPr txBox="1"/>
          <p:nvPr/>
        </p:nvSpPr>
        <p:spPr>
          <a:xfrm>
            <a:off x="6610350" y="4000500"/>
            <a:ext cx="5581650" cy="228600"/>
          </a:xfrm>
          <a:prstGeom prst="rect">
            <a:avLst/>
          </a:prstGeom>
          <a:noFill/>
        </p:spPr>
        <p:txBody>
          <a:bodyPr wrap="none" lIns="0" tIns="0" rIns="0" bIns="0" anchor="t">
            <a:spAutoFit/>
          </a:bodyPr>
          <a:lstStyle/>
          <a:p>
            <a:pPr algn="l"/>
            <a:r>
              <a:rPr sz="1350" b="0" i="0" u="none">
                <a:solidFill>
                  <a:srgbClr val="334155"/>
                </a:solidFill>
                <a:latin typeface="Noto Sans KR"/>
              </a:rPr>
              <a:t>• "그렇게 좋아하진 않아요."</a:t>
            </a:r>
          </a:p>
        </p:txBody>
      </p:sp>
      <p:sp>
        <p:nvSpPr>
          <p:cNvPr id="15" name="TextBox 14"/>
          <p:cNvSpPr txBox="1"/>
          <p:nvPr/>
        </p:nvSpPr>
        <p:spPr>
          <a:xfrm>
            <a:off x="6610350" y="4343400"/>
            <a:ext cx="5581650" cy="228600"/>
          </a:xfrm>
          <a:prstGeom prst="rect">
            <a:avLst/>
          </a:prstGeom>
          <a:noFill/>
        </p:spPr>
        <p:txBody>
          <a:bodyPr wrap="none" lIns="0" tIns="0" rIns="0" bIns="0" anchor="t">
            <a:spAutoFit/>
          </a:bodyPr>
          <a:lstStyle/>
          <a:p>
            <a:pPr algn="l"/>
            <a:r>
              <a:rPr sz="1350" b="0" i="0" u="none">
                <a:solidFill>
                  <a:srgbClr val="334155"/>
                </a:solidFill>
                <a:latin typeface="Noto Sans KR"/>
              </a:rPr>
              <a:t>• "지금 다니진 않아요."</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sp>
        <p:nvSpPr>
          <p:cNvPr id="2" name="Rounded Rectangle 1"/>
          <p:cNvSpPr/>
          <p:nvPr/>
        </p:nvSpPr>
        <p:spPr>
          <a:xfrm>
            <a:off x="609600" y="3205162"/>
            <a:ext cx="3505200" cy="1428750"/>
          </a:xfrm>
          <a:prstGeom prst="roundRect">
            <a:avLst>
              <a:gd name="adj" fmla="val 10666"/>
            </a:avLst>
          </a:prstGeom>
          <a:solidFill>
            <a:srgbClr val="FFFFFF"/>
          </a:solidFill>
          <a:ln w="9525">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ounded Rectangle 2"/>
          <p:cNvSpPr/>
          <p:nvPr/>
        </p:nvSpPr>
        <p:spPr>
          <a:xfrm>
            <a:off x="4343400" y="3205162"/>
            <a:ext cx="3505200" cy="1428750"/>
          </a:xfrm>
          <a:prstGeom prst="roundRect">
            <a:avLst>
              <a:gd name="adj" fmla="val 10666"/>
            </a:avLst>
          </a:prstGeom>
          <a:solidFill>
            <a:srgbClr val="FFFFFF"/>
          </a:solidFill>
          <a:ln w="9525">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ounded Rectangle 3"/>
          <p:cNvSpPr/>
          <p:nvPr/>
        </p:nvSpPr>
        <p:spPr>
          <a:xfrm>
            <a:off x="8077200" y="3205162"/>
            <a:ext cx="3505200" cy="1428750"/>
          </a:xfrm>
          <a:prstGeom prst="roundRect">
            <a:avLst>
              <a:gd name="adj" fmla="val 10666"/>
            </a:avLst>
          </a:prstGeom>
          <a:solidFill>
            <a:srgbClr val="FFFFFF"/>
          </a:solidFill>
          <a:ln w="9525">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609600" y="533400"/>
            <a:ext cx="11582400" cy="180975"/>
          </a:xfrm>
          <a:prstGeom prst="rect">
            <a:avLst/>
          </a:prstGeom>
          <a:noFill/>
        </p:spPr>
        <p:txBody>
          <a:bodyPr wrap="none" lIns="0" tIns="0" rIns="0" bIns="0" anchor="t">
            <a:spAutoFit/>
          </a:bodyPr>
          <a:lstStyle/>
          <a:p>
            <a:pPr algn="l"/>
            <a:r>
              <a:rPr sz="1125" b="1" i="0" u="none">
                <a:solidFill>
                  <a:srgbClr val="2563EB"/>
                </a:solidFill>
                <a:latin typeface="Noto Sans KR"/>
              </a:rPr>
              <a:t>PART 4. 수와 단위</a:t>
            </a:r>
          </a:p>
        </p:txBody>
      </p:sp>
      <p:sp>
        <p:nvSpPr>
          <p:cNvPr id="6" name="TextBox 5"/>
          <p:cNvSpPr txBox="1"/>
          <p:nvPr/>
        </p:nvSpPr>
        <p:spPr>
          <a:xfrm>
            <a:off x="609600" y="790575"/>
            <a:ext cx="11582400" cy="419100"/>
          </a:xfrm>
          <a:prstGeom prst="rect">
            <a:avLst/>
          </a:prstGeom>
          <a:noFill/>
        </p:spPr>
        <p:txBody>
          <a:bodyPr wrap="none" lIns="0" tIns="0" rIns="0" bIns="0" anchor="t">
            <a:spAutoFit/>
          </a:bodyPr>
          <a:lstStyle/>
          <a:p>
            <a:pPr algn="l"/>
            <a:r>
              <a:rPr sz="2400" b="1" i="0" u="none">
                <a:solidFill>
                  <a:srgbClr val="0F172A"/>
                </a:solidFill>
                <a:latin typeface="Noto Sans KR"/>
              </a:rPr>
              <a:t>순우리말 숫자 세기 (하나 · 둘)</a:t>
            </a:r>
          </a:p>
        </p:txBody>
      </p:sp>
      <p:sp>
        <p:nvSpPr>
          <p:cNvPr id="7" name="TextBox 6"/>
          <p:cNvSpPr txBox="1"/>
          <p:nvPr/>
        </p:nvSpPr>
        <p:spPr>
          <a:xfrm>
            <a:off x="885825" y="3481387"/>
            <a:ext cx="3875484" cy="257175"/>
          </a:xfrm>
          <a:prstGeom prst="rect">
            <a:avLst/>
          </a:prstGeom>
          <a:noFill/>
        </p:spPr>
        <p:txBody>
          <a:bodyPr wrap="none" lIns="0" tIns="0" rIns="0" bIns="0" anchor="t">
            <a:spAutoFit/>
          </a:bodyPr>
          <a:lstStyle/>
          <a:p>
            <a:pPr algn="l"/>
            <a:r>
              <a:rPr sz="1500" b="1" i="0" u="none">
                <a:solidFill>
                  <a:srgbClr val="0F172A"/>
                </a:solidFill>
                <a:latin typeface="Noto Sans KR"/>
              </a:rPr>
              <a:t>나이 &amp; 사람 수</a:t>
            </a:r>
          </a:p>
        </p:txBody>
      </p:sp>
      <p:sp>
        <p:nvSpPr>
          <p:cNvPr id="8" name="TextBox 7"/>
          <p:cNvSpPr txBox="1"/>
          <p:nvPr/>
        </p:nvSpPr>
        <p:spPr>
          <a:xfrm>
            <a:off x="885825" y="3852862"/>
            <a:ext cx="3690937" cy="228600"/>
          </a:xfrm>
          <a:prstGeom prst="rect">
            <a:avLst/>
          </a:prstGeom>
          <a:noFill/>
        </p:spPr>
        <p:txBody>
          <a:bodyPr wrap="none" lIns="0" tIns="0" rIns="0" bIns="0" anchor="t">
            <a:spAutoFit/>
          </a:bodyPr>
          <a:lstStyle/>
          <a:p>
            <a:pPr algn="l"/>
            <a:r>
              <a:rPr sz="1350" b="1" i="0" u="none">
                <a:solidFill>
                  <a:srgbClr val="2563EB"/>
                </a:solidFill>
                <a:latin typeface="Noto Sans KR"/>
              </a:rPr>
              <a:t>서른 살 / 스무 명</a:t>
            </a:r>
          </a:p>
        </p:txBody>
      </p:sp>
      <p:sp>
        <p:nvSpPr>
          <p:cNvPr id="9" name="TextBox 8"/>
          <p:cNvSpPr txBox="1"/>
          <p:nvPr/>
        </p:nvSpPr>
        <p:spPr>
          <a:xfrm>
            <a:off x="885825" y="4157662"/>
            <a:ext cx="3690937" cy="200025"/>
          </a:xfrm>
          <a:prstGeom prst="rect">
            <a:avLst/>
          </a:prstGeom>
          <a:noFill/>
        </p:spPr>
        <p:txBody>
          <a:bodyPr wrap="none" lIns="0" tIns="0" rIns="0" bIns="0" anchor="t">
            <a:spAutoFit/>
          </a:bodyPr>
          <a:lstStyle/>
          <a:p>
            <a:pPr algn="l"/>
            <a:r>
              <a:rPr sz="1200" b="0" i="0" u="none">
                <a:solidFill>
                  <a:srgbClr val="64748B"/>
                </a:solidFill>
                <a:latin typeface="Noto Sans KR"/>
              </a:rPr>
              <a:t>"여섯 살 아이가 있어요."</a:t>
            </a:r>
          </a:p>
        </p:txBody>
      </p:sp>
      <p:sp>
        <p:nvSpPr>
          <p:cNvPr id="10" name="TextBox 9"/>
          <p:cNvSpPr txBox="1"/>
          <p:nvPr/>
        </p:nvSpPr>
        <p:spPr>
          <a:xfrm>
            <a:off x="4619625" y="3481387"/>
            <a:ext cx="3875484" cy="257175"/>
          </a:xfrm>
          <a:prstGeom prst="rect">
            <a:avLst/>
          </a:prstGeom>
          <a:noFill/>
        </p:spPr>
        <p:txBody>
          <a:bodyPr wrap="none" lIns="0" tIns="0" rIns="0" bIns="0" anchor="t">
            <a:spAutoFit/>
          </a:bodyPr>
          <a:lstStyle/>
          <a:p>
            <a:pPr algn="l"/>
            <a:r>
              <a:rPr sz="1500" b="1" i="0" u="none">
                <a:solidFill>
                  <a:srgbClr val="0F172A"/>
                </a:solidFill>
                <a:latin typeface="Noto Sans KR"/>
              </a:rPr>
              <a:t>횟수 &amp; 잔</a:t>
            </a:r>
          </a:p>
        </p:txBody>
      </p:sp>
      <p:sp>
        <p:nvSpPr>
          <p:cNvPr id="11" name="TextBox 10"/>
          <p:cNvSpPr txBox="1"/>
          <p:nvPr/>
        </p:nvSpPr>
        <p:spPr>
          <a:xfrm>
            <a:off x="4619625" y="3852862"/>
            <a:ext cx="3690937" cy="228600"/>
          </a:xfrm>
          <a:prstGeom prst="rect">
            <a:avLst/>
          </a:prstGeom>
          <a:noFill/>
        </p:spPr>
        <p:txBody>
          <a:bodyPr wrap="none" lIns="0" tIns="0" rIns="0" bIns="0" anchor="t">
            <a:spAutoFit/>
          </a:bodyPr>
          <a:lstStyle/>
          <a:p>
            <a:pPr algn="l"/>
            <a:r>
              <a:rPr sz="1350" b="1" i="0" u="none">
                <a:solidFill>
                  <a:srgbClr val="2563EB"/>
                </a:solidFill>
                <a:latin typeface="Noto Sans KR"/>
              </a:rPr>
              <a:t>한 번 / 몇 잔</a:t>
            </a:r>
          </a:p>
        </p:txBody>
      </p:sp>
      <p:sp>
        <p:nvSpPr>
          <p:cNvPr id="12" name="TextBox 11"/>
          <p:cNvSpPr txBox="1"/>
          <p:nvPr/>
        </p:nvSpPr>
        <p:spPr>
          <a:xfrm>
            <a:off x="4619625" y="4157662"/>
            <a:ext cx="3690937" cy="200025"/>
          </a:xfrm>
          <a:prstGeom prst="rect">
            <a:avLst/>
          </a:prstGeom>
          <a:noFill/>
        </p:spPr>
        <p:txBody>
          <a:bodyPr wrap="none" lIns="0" tIns="0" rIns="0" bIns="0" anchor="t">
            <a:spAutoFit/>
          </a:bodyPr>
          <a:lstStyle/>
          <a:p>
            <a:pPr algn="l"/>
            <a:r>
              <a:rPr sz="1200" b="0" i="0" u="none">
                <a:solidFill>
                  <a:srgbClr val="64748B"/>
                </a:solidFill>
                <a:latin typeface="Noto Sans KR"/>
              </a:rPr>
              <a:t>"일주일에 한 번 먹어요."</a:t>
            </a:r>
          </a:p>
        </p:txBody>
      </p:sp>
      <p:sp>
        <p:nvSpPr>
          <p:cNvPr id="13" name="TextBox 12"/>
          <p:cNvSpPr txBox="1"/>
          <p:nvPr/>
        </p:nvSpPr>
        <p:spPr>
          <a:xfrm>
            <a:off x="8353425" y="3481387"/>
            <a:ext cx="3838575" cy="257175"/>
          </a:xfrm>
          <a:prstGeom prst="rect">
            <a:avLst/>
          </a:prstGeom>
          <a:noFill/>
        </p:spPr>
        <p:txBody>
          <a:bodyPr wrap="none" lIns="0" tIns="0" rIns="0" bIns="0" anchor="t">
            <a:spAutoFit/>
          </a:bodyPr>
          <a:lstStyle/>
          <a:p>
            <a:pPr algn="l"/>
            <a:r>
              <a:rPr sz="1500" b="1" i="0" u="none">
                <a:solidFill>
                  <a:srgbClr val="0F172A"/>
                </a:solidFill>
                <a:latin typeface="Noto Sans KR"/>
              </a:rPr>
              <a:t>시 (시간)</a:t>
            </a:r>
          </a:p>
        </p:txBody>
      </p:sp>
      <p:sp>
        <p:nvSpPr>
          <p:cNvPr id="14" name="TextBox 13"/>
          <p:cNvSpPr txBox="1"/>
          <p:nvPr/>
        </p:nvSpPr>
        <p:spPr>
          <a:xfrm>
            <a:off x="8353425" y="3852862"/>
            <a:ext cx="3690937" cy="228600"/>
          </a:xfrm>
          <a:prstGeom prst="rect">
            <a:avLst/>
          </a:prstGeom>
          <a:noFill/>
        </p:spPr>
        <p:txBody>
          <a:bodyPr wrap="none" lIns="0" tIns="0" rIns="0" bIns="0" anchor="t">
            <a:spAutoFit/>
          </a:bodyPr>
          <a:lstStyle/>
          <a:p>
            <a:pPr algn="l"/>
            <a:r>
              <a:rPr sz="1350" b="1" i="0" u="none">
                <a:solidFill>
                  <a:srgbClr val="2563EB"/>
                </a:solidFill>
                <a:latin typeface="Noto Sans KR"/>
              </a:rPr>
              <a:t>열 시 반</a:t>
            </a:r>
          </a:p>
        </p:txBody>
      </p:sp>
      <p:sp>
        <p:nvSpPr>
          <p:cNvPr id="15" name="TextBox 14"/>
          <p:cNvSpPr txBox="1"/>
          <p:nvPr/>
        </p:nvSpPr>
        <p:spPr>
          <a:xfrm>
            <a:off x="8353425" y="4157662"/>
            <a:ext cx="3690937" cy="200025"/>
          </a:xfrm>
          <a:prstGeom prst="rect">
            <a:avLst/>
          </a:prstGeom>
          <a:noFill/>
        </p:spPr>
        <p:txBody>
          <a:bodyPr wrap="none" lIns="0" tIns="0" rIns="0" bIns="0" anchor="t">
            <a:spAutoFit/>
          </a:bodyPr>
          <a:lstStyle/>
          <a:p>
            <a:pPr algn="l"/>
            <a:r>
              <a:rPr sz="1200" b="0" i="0" u="none">
                <a:solidFill>
                  <a:srgbClr val="64748B"/>
                </a:solidFill>
                <a:latin typeface="Noto Sans KR"/>
              </a:rPr>
              <a:t>"보통 10시 반쯤 자요."</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ounded Rectangle 1"/>
          <p:cNvSpPr/>
          <p:nvPr/>
        </p:nvSpPr>
        <p:spPr>
          <a:xfrm>
            <a:off x="609600" y="3181350"/>
            <a:ext cx="2600325" cy="1476375"/>
          </a:xfrm>
          <a:prstGeom prst="roundRect">
            <a:avLst>
              <a:gd name="adj" fmla="val 10322"/>
            </a:avLst>
          </a:prstGeom>
          <a:solidFill>
            <a:srgbClr val="F8FA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ounded Rectangle 2"/>
          <p:cNvSpPr/>
          <p:nvPr/>
        </p:nvSpPr>
        <p:spPr>
          <a:xfrm>
            <a:off x="3400425" y="3181350"/>
            <a:ext cx="2600325" cy="1476375"/>
          </a:xfrm>
          <a:prstGeom prst="roundRect">
            <a:avLst>
              <a:gd name="adj" fmla="val 10322"/>
            </a:avLst>
          </a:prstGeom>
          <a:solidFill>
            <a:srgbClr val="F8FA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ounded Rectangle 3"/>
          <p:cNvSpPr/>
          <p:nvPr/>
        </p:nvSpPr>
        <p:spPr>
          <a:xfrm>
            <a:off x="6191250" y="3181350"/>
            <a:ext cx="2600325" cy="1476375"/>
          </a:xfrm>
          <a:prstGeom prst="roundRect">
            <a:avLst>
              <a:gd name="adj" fmla="val 10322"/>
            </a:avLst>
          </a:prstGeom>
          <a:solidFill>
            <a:srgbClr val="F8FA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ounded Rectangle 4"/>
          <p:cNvSpPr/>
          <p:nvPr/>
        </p:nvSpPr>
        <p:spPr>
          <a:xfrm>
            <a:off x="8982075" y="3181350"/>
            <a:ext cx="2600325" cy="1476375"/>
          </a:xfrm>
          <a:prstGeom prst="roundRect">
            <a:avLst>
              <a:gd name="adj" fmla="val 10322"/>
            </a:avLst>
          </a:prstGeom>
          <a:solidFill>
            <a:srgbClr val="F8FA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6" name="Picture 5" descr="image.png"/>
          <p:cNvPicPr>
            <a:picLocks noChangeAspect="1"/>
          </p:cNvPicPr>
          <p:nvPr/>
        </p:nvPicPr>
        <p:blipFill>
          <a:blip r:embed="rId2"/>
          <a:stretch>
            <a:fillRect/>
          </a:stretch>
        </p:blipFill>
        <p:spPr>
          <a:xfrm>
            <a:off x="1714425" y="3448050"/>
            <a:ext cx="390525" cy="304800"/>
          </a:xfrm>
          <a:prstGeom prst="rect">
            <a:avLst/>
          </a:prstGeom>
        </p:spPr>
      </p:pic>
      <p:pic>
        <p:nvPicPr>
          <p:cNvPr id="7" name="Picture 6" descr="image.png"/>
          <p:cNvPicPr>
            <a:picLocks noChangeAspect="1"/>
          </p:cNvPicPr>
          <p:nvPr/>
        </p:nvPicPr>
        <p:blipFill>
          <a:blip r:embed="rId3"/>
          <a:stretch>
            <a:fillRect/>
          </a:stretch>
        </p:blipFill>
        <p:spPr>
          <a:xfrm>
            <a:off x="4543350" y="3448050"/>
            <a:ext cx="314325" cy="304800"/>
          </a:xfrm>
          <a:prstGeom prst="rect">
            <a:avLst/>
          </a:prstGeom>
        </p:spPr>
      </p:pic>
      <p:pic>
        <p:nvPicPr>
          <p:cNvPr id="8" name="Picture 7" descr="image.png"/>
          <p:cNvPicPr>
            <a:picLocks noChangeAspect="1"/>
          </p:cNvPicPr>
          <p:nvPr/>
        </p:nvPicPr>
        <p:blipFill>
          <a:blip r:embed="rId4"/>
          <a:stretch>
            <a:fillRect/>
          </a:stretch>
        </p:blipFill>
        <p:spPr>
          <a:xfrm>
            <a:off x="7334175" y="3448050"/>
            <a:ext cx="314325" cy="304800"/>
          </a:xfrm>
          <a:prstGeom prst="rect">
            <a:avLst/>
          </a:prstGeom>
        </p:spPr>
      </p:pic>
      <p:pic>
        <p:nvPicPr>
          <p:cNvPr id="9" name="Picture 8" descr="image.png"/>
          <p:cNvPicPr>
            <a:picLocks noChangeAspect="1"/>
          </p:cNvPicPr>
          <p:nvPr/>
        </p:nvPicPr>
        <p:blipFill>
          <a:blip r:embed="rId5"/>
          <a:stretch>
            <a:fillRect/>
          </a:stretch>
        </p:blipFill>
        <p:spPr>
          <a:xfrm>
            <a:off x="10125000" y="3448050"/>
            <a:ext cx="314325" cy="304800"/>
          </a:xfrm>
          <a:prstGeom prst="rect">
            <a:avLst/>
          </a:prstGeom>
        </p:spPr>
      </p:pic>
      <p:sp>
        <p:nvSpPr>
          <p:cNvPr id="10" name="TextBox 9"/>
          <p:cNvSpPr txBox="1"/>
          <p:nvPr/>
        </p:nvSpPr>
        <p:spPr>
          <a:xfrm>
            <a:off x="609600" y="533400"/>
            <a:ext cx="11582400" cy="180975"/>
          </a:xfrm>
          <a:prstGeom prst="rect">
            <a:avLst/>
          </a:prstGeom>
          <a:noFill/>
        </p:spPr>
        <p:txBody>
          <a:bodyPr wrap="none" lIns="0" tIns="0" rIns="0" bIns="0" anchor="t">
            <a:spAutoFit/>
          </a:bodyPr>
          <a:lstStyle/>
          <a:p>
            <a:pPr algn="l"/>
            <a:r>
              <a:rPr sz="1125" b="1" i="0" u="none">
                <a:solidFill>
                  <a:srgbClr val="2563EB"/>
                </a:solidFill>
                <a:latin typeface="Noto Sans KR"/>
              </a:rPr>
              <a:t>PART 5. 자연스러운 표현</a:t>
            </a:r>
          </a:p>
        </p:txBody>
      </p:sp>
      <p:sp>
        <p:nvSpPr>
          <p:cNvPr id="11" name="TextBox 10"/>
          <p:cNvSpPr txBox="1"/>
          <p:nvPr/>
        </p:nvSpPr>
        <p:spPr>
          <a:xfrm>
            <a:off x="609600" y="790575"/>
            <a:ext cx="11582400" cy="419100"/>
          </a:xfrm>
          <a:prstGeom prst="rect">
            <a:avLst/>
          </a:prstGeom>
          <a:noFill/>
        </p:spPr>
        <p:txBody>
          <a:bodyPr wrap="none" lIns="0" tIns="0" rIns="0" bIns="0" anchor="t">
            <a:spAutoFit/>
          </a:bodyPr>
          <a:lstStyle/>
          <a:p>
            <a:pPr algn="l"/>
            <a:r>
              <a:rPr sz="2400" b="1" i="0" u="none">
                <a:solidFill>
                  <a:srgbClr val="0F172A"/>
                </a:solidFill>
                <a:latin typeface="Noto Sans KR"/>
              </a:rPr>
              <a:t>자주 짝지어 쓰는 어휘 (Collocations)</a:t>
            </a:r>
          </a:p>
        </p:txBody>
      </p:sp>
      <p:sp>
        <p:nvSpPr>
          <p:cNvPr id="12" name="TextBox 11"/>
          <p:cNvSpPr txBox="1"/>
          <p:nvPr/>
        </p:nvSpPr>
        <p:spPr>
          <a:xfrm>
            <a:off x="503336" y="3905250"/>
            <a:ext cx="2812851" cy="228600"/>
          </a:xfrm>
          <a:prstGeom prst="rect">
            <a:avLst/>
          </a:prstGeom>
          <a:noFill/>
        </p:spPr>
        <p:txBody>
          <a:bodyPr wrap="none" lIns="0" tIns="0" rIns="0" bIns="0" anchor="t">
            <a:spAutoFit/>
          </a:bodyPr>
          <a:lstStyle/>
          <a:p>
            <a:pPr algn="ctr"/>
            <a:r>
              <a:rPr sz="1350" b="1" i="0" u="none">
                <a:solidFill>
                  <a:srgbClr val="0F172A"/>
                </a:solidFill>
                <a:latin typeface="Noto Sans KR"/>
              </a:rPr>
              <a:t>나이 차이가 나다</a:t>
            </a:r>
          </a:p>
        </p:txBody>
      </p:sp>
      <p:sp>
        <p:nvSpPr>
          <p:cNvPr id="13" name="TextBox 12"/>
          <p:cNvSpPr txBox="1"/>
          <p:nvPr/>
        </p:nvSpPr>
        <p:spPr>
          <a:xfrm>
            <a:off x="570309" y="4210050"/>
            <a:ext cx="2678906" cy="180975"/>
          </a:xfrm>
          <a:prstGeom prst="rect">
            <a:avLst/>
          </a:prstGeom>
          <a:noFill/>
        </p:spPr>
        <p:txBody>
          <a:bodyPr wrap="none" lIns="0" tIns="0" rIns="0" bIns="0" anchor="t">
            <a:spAutoFit/>
          </a:bodyPr>
          <a:lstStyle/>
          <a:p>
            <a:pPr algn="ctr"/>
            <a:r>
              <a:rPr sz="1125" b="0" i="0" u="none">
                <a:solidFill>
                  <a:srgbClr val="64748B"/>
                </a:solidFill>
                <a:latin typeface="Noto Sans KR"/>
              </a:rPr>
              <a:t>"나이 차이 많이 나요?"</a:t>
            </a:r>
          </a:p>
        </p:txBody>
      </p:sp>
      <p:sp>
        <p:nvSpPr>
          <p:cNvPr id="14" name="TextBox 13"/>
          <p:cNvSpPr txBox="1"/>
          <p:nvPr/>
        </p:nvSpPr>
        <p:spPr>
          <a:xfrm>
            <a:off x="3294161" y="3905250"/>
            <a:ext cx="2812851" cy="228600"/>
          </a:xfrm>
          <a:prstGeom prst="rect">
            <a:avLst/>
          </a:prstGeom>
          <a:noFill/>
        </p:spPr>
        <p:txBody>
          <a:bodyPr wrap="none" lIns="0" tIns="0" rIns="0" bIns="0" anchor="t">
            <a:spAutoFit/>
          </a:bodyPr>
          <a:lstStyle/>
          <a:p>
            <a:pPr algn="ctr"/>
            <a:r>
              <a:rPr sz="1350" b="1" i="0" u="none">
                <a:solidFill>
                  <a:srgbClr val="0F172A"/>
                </a:solidFill>
                <a:latin typeface="Noto Sans KR"/>
              </a:rPr>
              <a:t>이름을 짓다</a:t>
            </a:r>
          </a:p>
        </p:txBody>
      </p:sp>
      <p:sp>
        <p:nvSpPr>
          <p:cNvPr id="15" name="TextBox 14"/>
          <p:cNvSpPr txBox="1"/>
          <p:nvPr/>
        </p:nvSpPr>
        <p:spPr>
          <a:xfrm>
            <a:off x="3361134" y="4210050"/>
            <a:ext cx="2678906" cy="180975"/>
          </a:xfrm>
          <a:prstGeom prst="rect">
            <a:avLst/>
          </a:prstGeom>
          <a:noFill/>
        </p:spPr>
        <p:txBody>
          <a:bodyPr wrap="none" lIns="0" tIns="0" rIns="0" bIns="0" anchor="t">
            <a:spAutoFit/>
          </a:bodyPr>
          <a:lstStyle/>
          <a:p>
            <a:pPr algn="ctr"/>
            <a:r>
              <a:rPr sz="1125" b="0" i="0" u="none">
                <a:solidFill>
                  <a:srgbClr val="64748B"/>
                </a:solidFill>
                <a:latin typeface="Noto Sans KR"/>
              </a:rPr>
              <a:t>"누가 지어 줬는데요?"</a:t>
            </a:r>
          </a:p>
        </p:txBody>
      </p:sp>
      <p:sp>
        <p:nvSpPr>
          <p:cNvPr id="16" name="TextBox 15"/>
          <p:cNvSpPr txBox="1"/>
          <p:nvPr/>
        </p:nvSpPr>
        <p:spPr>
          <a:xfrm>
            <a:off x="6084986" y="3905250"/>
            <a:ext cx="2812851" cy="228600"/>
          </a:xfrm>
          <a:prstGeom prst="rect">
            <a:avLst/>
          </a:prstGeom>
          <a:noFill/>
        </p:spPr>
        <p:txBody>
          <a:bodyPr wrap="none" lIns="0" tIns="0" rIns="0" bIns="0" anchor="t">
            <a:spAutoFit/>
          </a:bodyPr>
          <a:lstStyle/>
          <a:p>
            <a:pPr algn="ctr"/>
            <a:r>
              <a:rPr sz="1350" b="1" i="0" u="none">
                <a:solidFill>
                  <a:srgbClr val="0F172A"/>
                </a:solidFill>
                <a:latin typeface="Noto Sans KR"/>
              </a:rPr>
              <a:t>낯을 가리다</a:t>
            </a:r>
          </a:p>
        </p:txBody>
      </p:sp>
      <p:sp>
        <p:nvSpPr>
          <p:cNvPr id="17" name="TextBox 16"/>
          <p:cNvSpPr txBox="1"/>
          <p:nvPr/>
        </p:nvSpPr>
        <p:spPr>
          <a:xfrm>
            <a:off x="6151959" y="4210050"/>
            <a:ext cx="2678906" cy="180975"/>
          </a:xfrm>
          <a:prstGeom prst="rect">
            <a:avLst/>
          </a:prstGeom>
          <a:noFill/>
        </p:spPr>
        <p:txBody>
          <a:bodyPr wrap="none" lIns="0" tIns="0" rIns="0" bIns="0" anchor="t">
            <a:spAutoFit/>
          </a:bodyPr>
          <a:lstStyle/>
          <a:p>
            <a:pPr algn="ctr"/>
            <a:r>
              <a:rPr sz="1125" b="0" i="0" u="none">
                <a:solidFill>
                  <a:srgbClr val="64748B"/>
                </a:solidFill>
                <a:latin typeface="Noto Sans KR"/>
              </a:rPr>
              <a:t>"처음에는 낯을 가려요."</a:t>
            </a:r>
          </a:p>
        </p:txBody>
      </p:sp>
      <p:sp>
        <p:nvSpPr>
          <p:cNvPr id="18" name="TextBox 17"/>
          <p:cNvSpPr txBox="1"/>
          <p:nvPr/>
        </p:nvSpPr>
        <p:spPr>
          <a:xfrm>
            <a:off x="8875811" y="3905250"/>
            <a:ext cx="2812851" cy="228600"/>
          </a:xfrm>
          <a:prstGeom prst="rect">
            <a:avLst/>
          </a:prstGeom>
          <a:noFill/>
        </p:spPr>
        <p:txBody>
          <a:bodyPr wrap="none" lIns="0" tIns="0" rIns="0" bIns="0" anchor="t">
            <a:spAutoFit/>
          </a:bodyPr>
          <a:lstStyle/>
          <a:p>
            <a:pPr algn="ctr"/>
            <a:r>
              <a:rPr sz="1350" b="1" i="0" u="none">
                <a:solidFill>
                  <a:srgbClr val="0F172A"/>
                </a:solidFill>
                <a:latin typeface="Noto Sans KR"/>
              </a:rPr>
              <a:t>기억이 나다</a:t>
            </a:r>
          </a:p>
        </p:txBody>
      </p:sp>
      <p:sp>
        <p:nvSpPr>
          <p:cNvPr id="19" name="TextBox 18"/>
          <p:cNvSpPr txBox="1"/>
          <p:nvPr/>
        </p:nvSpPr>
        <p:spPr>
          <a:xfrm>
            <a:off x="8942784" y="4210050"/>
            <a:ext cx="2678906" cy="180975"/>
          </a:xfrm>
          <a:prstGeom prst="rect">
            <a:avLst/>
          </a:prstGeom>
          <a:noFill/>
        </p:spPr>
        <p:txBody>
          <a:bodyPr wrap="none" lIns="0" tIns="0" rIns="0" bIns="0" anchor="t">
            <a:spAutoFit/>
          </a:bodyPr>
          <a:lstStyle/>
          <a:p>
            <a:pPr algn="ctr"/>
            <a:r>
              <a:rPr sz="1125" b="0" i="0" u="none">
                <a:solidFill>
                  <a:srgbClr val="64748B"/>
                </a:solidFill>
                <a:latin typeface="Noto Sans KR"/>
              </a:rPr>
              <a:t>"기억나는 거 있어요?"</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sp>
        <p:nvSpPr>
          <p:cNvPr id="2" name="Rounded Rectangle 1"/>
          <p:cNvSpPr/>
          <p:nvPr/>
        </p:nvSpPr>
        <p:spPr>
          <a:xfrm>
            <a:off x="609600" y="1495425"/>
            <a:ext cx="10972800" cy="4829175"/>
          </a:xfrm>
          <a:prstGeom prst="roundRect">
            <a:avLst>
              <a:gd name="adj" fmla="val 3155"/>
            </a:avLst>
          </a:prstGeom>
          <a:solidFill>
            <a:srgbClr val="FFFFFF"/>
          </a:solidFill>
          <a:ln w="9525">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ounded Rectangle 2"/>
          <p:cNvSpPr/>
          <p:nvPr/>
        </p:nvSpPr>
        <p:spPr>
          <a:xfrm>
            <a:off x="962025" y="3090862"/>
            <a:ext cx="338732" cy="247650"/>
          </a:xfrm>
          <a:prstGeom prst="roundRect">
            <a:avLst>
              <a:gd name="adj" fmla="val 30769"/>
            </a:avLst>
          </a:prstGeom>
          <a:solidFill>
            <a:srgbClr val="2563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ounded Rectangle 3"/>
          <p:cNvSpPr/>
          <p:nvPr/>
        </p:nvSpPr>
        <p:spPr>
          <a:xfrm>
            <a:off x="962025" y="3548062"/>
            <a:ext cx="338732" cy="247650"/>
          </a:xfrm>
          <a:prstGeom prst="roundRect">
            <a:avLst>
              <a:gd name="adj" fmla="val 30769"/>
            </a:avLst>
          </a:prstGeom>
          <a:solidFill>
            <a:srgbClr val="05966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ounded Rectangle 4"/>
          <p:cNvSpPr/>
          <p:nvPr/>
        </p:nvSpPr>
        <p:spPr>
          <a:xfrm>
            <a:off x="962025" y="4005262"/>
            <a:ext cx="338732" cy="247650"/>
          </a:xfrm>
          <a:prstGeom prst="roundRect">
            <a:avLst>
              <a:gd name="adj" fmla="val 30769"/>
            </a:avLst>
          </a:prstGeom>
          <a:solidFill>
            <a:srgbClr val="2563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ounded Rectangle 5"/>
          <p:cNvSpPr/>
          <p:nvPr/>
        </p:nvSpPr>
        <p:spPr>
          <a:xfrm>
            <a:off x="962025" y="4462462"/>
            <a:ext cx="338732" cy="247650"/>
          </a:xfrm>
          <a:prstGeom prst="roundRect">
            <a:avLst>
              <a:gd name="adj" fmla="val 30769"/>
            </a:avLst>
          </a:prstGeom>
          <a:solidFill>
            <a:srgbClr val="05966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609600" y="533400"/>
            <a:ext cx="11582400" cy="161925"/>
          </a:xfrm>
          <a:prstGeom prst="rect">
            <a:avLst/>
          </a:prstGeom>
          <a:noFill/>
        </p:spPr>
        <p:txBody>
          <a:bodyPr wrap="none" lIns="0" tIns="0" rIns="0" bIns="0" anchor="t">
            <a:spAutoFit/>
          </a:bodyPr>
          <a:lstStyle/>
          <a:p>
            <a:pPr algn="l"/>
            <a:r>
              <a:rPr sz="1125" b="1" i="0" u="none">
                <a:solidFill>
                  <a:srgbClr val="2563EB"/>
                </a:solidFill>
                <a:latin typeface="Noto Sans KR"/>
              </a:rPr>
              <a:t>PRACTICE</a:t>
            </a:r>
          </a:p>
        </p:txBody>
      </p:sp>
      <p:sp>
        <p:nvSpPr>
          <p:cNvPr id="8" name="TextBox 7"/>
          <p:cNvSpPr txBox="1"/>
          <p:nvPr/>
        </p:nvSpPr>
        <p:spPr>
          <a:xfrm>
            <a:off x="609600" y="771525"/>
            <a:ext cx="11582400" cy="419100"/>
          </a:xfrm>
          <a:prstGeom prst="rect">
            <a:avLst/>
          </a:prstGeom>
          <a:noFill/>
        </p:spPr>
        <p:txBody>
          <a:bodyPr wrap="none" lIns="0" tIns="0" rIns="0" bIns="0" anchor="t">
            <a:spAutoFit/>
          </a:bodyPr>
          <a:lstStyle/>
          <a:p>
            <a:pPr algn="l"/>
            <a:r>
              <a:rPr sz="2400" b="1" i="0" u="none">
                <a:solidFill>
                  <a:srgbClr val="0F172A"/>
                </a:solidFill>
                <a:latin typeface="Noto Sans KR"/>
              </a:rPr>
              <a:t>실전 대화 연습</a:t>
            </a:r>
          </a:p>
        </p:txBody>
      </p:sp>
      <p:sp>
        <p:nvSpPr>
          <p:cNvPr id="9" name="TextBox 8"/>
          <p:cNvSpPr txBox="1"/>
          <p:nvPr/>
        </p:nvSpPr>
        <p:spPr>
          <a:xfrm>
            <a:off x="1076325" y="3128962"/>
            <a:ext cx="205382" cy="171450"/>
          </a:xfrm>
          <a:prstGeom prst="rect">
            <a:avLst/>
          </a:prstGeom>
          <a:noFill/>
        </p:spPr>
        <p:txBody>
          <a:bodyPr wrap="square" lIns="0" tIns="0" rIns="0" bIns="0" anchor="t">
            <a:spAutoFit/>
          </a:bodyPr>
          <a:lstStyle/>
          <a:p>
            <a:pPr algn="l"/>
            <a:r>
              <a:rPr sz="1200" b="1" i="0" u="none">
                <a:solidFill>
                  <a:srgbClr val="FFFFFF"/>
                </a:solidFill>
                <a:latin typeface="Noto Sans KR"/>
              </a:rPr>
              <a:t>A</a:t>
            </a:r>
          </a:p>
        </p:txBody>
      </p:sp>
      <p:sp>
        <p:nvSpPr>
          <p:cNvPr id="10" name="TextBox 9"/>
          <p:cNvSpPr txBox="1"/>
          <p:nvPr/>
        </p:nvSpPr>
        <p:spPr>
          <a:xfrm>
            <a:off x="1453157" y="3090862"/>
            <a:ext cx="3320727" cy="266700"/>
          </a:xfrm>
          <a:prstGeom prst="rect">
            <a:avLst/>
          </a:prstGeom>
          <a:noFill/>
        </p:spPr>
        <p:txBody>
          <a:bodyPr wrap="none" lIns="0" tIns="0" rIns="0" bIns="0" anchor="t">
            <a:spAutoFit/>
          </a:bodyPr>
          <a:lstStyle/>
          <a:p>
            <a:pPr algn="l">
              <a:lnSpc>
                <a:spcPts val="2100"/>
              </a:lnSpc>
            </a:pPr>
            <a:r>
              <a:rPr sz="1500" b="0" i="0" u="none">
                <a:solidFill>
                  <a:srgbClr val="1E293B"/>
                </a:solidFill>
                <a:latin typeface="Noto Sans KR"/>
              </a:rPr>
              <a:t>정주님, 한국에 오신 적 있어요?</a:t>
            </a:r>
          </a:p>
        </p:txBody>
      </p:sp>
      <p:sp>
        <p:nvSpPr>
          <p:cNvPr id="11" name="TextBox 10"/>
          <p:cNvSpPr txBox="1"/>
          <p:nvPr/>
        </p:nvSpPr>
        <p:spPr>
          <a:xfrm>
            <a:off x="1076325" y="3586162"/>
            <a:ext cx="205382" cy="171450"/>
          </a:xfrm>
          <a:prstGeom prst="rect">
            <a:avLst/>
          </a:prstGeom>
          <a:noFill/>
        </p:spPr>
        <p:txBody>
          <a:bodyPr wrap="square" lIns="0" tIns="0" rIns="0" bIns="0" anchor="t">
            <a:spAutoFit/>
          </a:bodyPr>
          <a:lstStyle/>
          <a:p>
            <a:pPr algn="l"/>
            <a:r>
              <a:rPr sz="1200" b="1" i="0" u="none">
                <a:solidFill>
                  <a:srgbClr val="FFFFFF"/>
                </a:solidFill>
                <a:latin typeface="Noto Sans KR"/>
              </a:rPr>
              <a:t>B</a:t>
            </a:r>
          </a:p>
        </p:txBody>
      </p:sp>
      <p:sp>
        <p:nvSpPr>
          <p:cNvPr id="12" name="TextBox 11"/>
          <p:cNvSpPr txBox="1"/>
          <p:nvPr/>
        </p:nvSpPr>
        <p:spPr>
          <a:xfrm>
            <a:off x="1453157" y="3548062"/>
            <a:ext cx="8136247" cy="266700"/>
          </a:xfrm>
          <a:prstGeom prst="rect">
            <a:avLst/>
          </a:prstGeom>
          <a:noFill/>
        </p:spPr>
        <p:txBody>
          <a:bodyPr wrap="none" lIns="0" tIns="0" rIns="0" bIns="0" anchor="t">
            <a:spAutoFit/>
          </a:bodyPr>
          <a:lstStyle/>
          <a:p>
            <a:pPr algn="l">
              <a:lnSpc>
                <a:spcPts val="2100"/>
              </a:lnSpc>
            </a:pPr>
            <a:r>
              <a:rPr sz="1500" b="0" i="0" u="none">
                <a:solidFill>
                  <a:srgbClr val="1E293B"/>
                </a:solidFill>
                <a:latin typeface="Noto Sans KR"/>
              </a:rPr>
              <a:t>네, 가 본 적 있어요. 낙산 공원이랑 벽화 마을에 가 봤는데 정말 예쁘더라고요.</a:t>
            </a:r>
          </a:p>
        </p:txBody>
      </p:sp>
      <p:sp>
        <p:nvSpPr>
          <p:cNvPr id="13" name="TextBox 12"/>
          <p:cNvSpPr txBox="1"/>
          <p:nvPr/>
        </p:nvSpPr>
        <p:spPr>
          <a:xfrm>
            <a:off x="1076325" y="4043362"/>
            <a:ext cx="205382" cy="171450"/>
          </a:xfrm>
          <a:prstGeom prst="rect">
            <a:avLst/>
          </a:prstGeom>
          <a:noFill/>
        </p:spPr>
        <p:txBody>
          <a:bodyPr wrap="square" lIns="0" tIns="0" rIns="0" bIns="0" anchor="t">
            <a:spAutoFit/>
          </a:bodyPr>
          <a:lstStyle/>
          <a:p>
            <a:pPr algn="l"/>
            <a:r>
              <a:rPr sz="1200" b="1" i="0" u="none">
                <a:solidFill>
                  <a:srgbClr val="FFFFFF"/>
                </a:solidFill>
                <a:latin typeface="Noto Sans KR"/>
              </a:rPr>
              <a:t>A</a:t>
            </a:r>
          </a:p>
        </p:txBody>
      </p:sp>
      <p:sp>
        <p:nvSpPr>
          <p:cNvPr id="14" name="TextBox 13"/>
          <p:cNvSpPr txBox="1"/>
          <p:nvPr/>
        </p:nvSpPr>
        <p:spPr>
          <a:xfrm>
            <a:off x="1453157" y="4005262"/>
            <a:ext cx="5900477" cy="266700"/>
          </a:xfrm>
          <a:prstGeom prst="rect">
            <a:avLst/>
          </a:prstGeom>
          <a:noFill/>
        </p:spPr>
        <p:txBody>
          <a:bodyPr wrap="none" lIns="0" tIns="0" rIns="0" bIns="0" anchor="t">
            <a:spAutoFit/>
          </a:bodyPr>
          <a:lstStyle/>
          <a:p>
            <a:pPr algn="l">
              <a:lnSpc>
                <a:spcPts val="2100"/>
              </a:lnSpc>
            </a:pPr>
            <a:r>
              <a:rPr sz="1500" b="0" i="0" u="none">
                <a:solidFill>
                  <a:srgbClr val="1E293B"/>
                </a:solidFill>
                <a:latin typeface="Noto Sans KR"/>
              </a:rPr>
              <a:t>그렇군요! 혹시 평소 주말에는 주로 뭐 하시는 편이에요?</a:t>
            </a:r>
          </a:p>
        </p:txBody>
      </p:sp>
      <p:sp>
        <p:nvSpPr>
          <p:cNvPr id="15" name="TextBox 14"/>
          <p:cNvSpPr txBox="1"/>
          <p:nvPr/>
        </p:nvSpPr>
        <p:spPr>
          <a:xfrm>
            <a:off x="1076325" y="4500562"/>
            <a:ext cx="205382" cy="171450"/>
          </a:xfrm>
          <a:prstGeom prst="rect">
            <a:avLst/>
          </a:prstGeom>
          <a:noFill/>
        </p:spPr>
        <p:txBody>
          <a:bodyPr wrap="square" lIns="0" tIns="0" rIns="0" bIns="0" anchor="t">
            <a:spAutoFit/>
          </a:bodyPr>
          <a:lstStyle/>
          <a:p>
            <a:pPr algn="l"/>
            <a:r>
              <a:rPr sz="1200" b="1" i="0" u="none">
                <a:solidFill>
                  <a:srgbClr val="FFFFFF"/>
                </a:solidFill>
                <a:latin typeface="Noto Sans KR"/>
              </a:rPr>
              <a:t>B</a:t>
            </a:r>
          </a:p>
        </p:txBody>
      </p:sp>
      <p:sp>
        <p:nvSpPr>
          <p:cNvPr id="16" name="TextBox 15"/>
          <p:cNvSpPr txBox="1"/>
          <p:nvPr/>
        </p:nvSpPr>
        <p:spPr>
          <a:xfrm>
            <a:off x="1453157" y="4462462"/>
            <a:ext cx="6310498" cy="266700"/>
          </a:xfrm>
          <a:prstGeom prst="rect">
            <a:avLst/>
          </a:prstGeom>
          <a:noFill/>
        </p:spPr>
        <p:txBody>
          <a:bodyPr wrap="none" lIns="0" tIns="0" rIns="0" bIns="0" anchor="t">
            <a:spAutoFit/>
          </a:bodyPr>
          <a:lstStyle/>
          <a:p>
            <a:pPr algn="l">
              <a:lnSpc>
                <a:spcPts val="2100"/>
              </a:lnSpc>
            </a:pPr>
            <a:r>
              <a:rPr sz="1500" b="0" i="0" u="none">
                <a:solidFill>
                  <a:srgbClr val="1E293B"/>
                </a:solidFill>
                <a:latin typeface="Noto Sans KR"/>
              </a:rPr>
              <a:t>저는 보통 집 근처에서 산책을 하거나 노래를 듣는 편이에요.</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ounded Rectangle 1"/>
          <p:cNvSpPr/>
          <p:nvPr/>
        </p:nvSpPr>
        <p:spPr>
          <a:xfrm>
            <a:off x="609600" y="2843212"/>
            <a:ext cx="10972800" cy="609600"/>
          </a:xfrm>
          <a:prstGeom prst="roundRect">
            <a:avLst>
              <a:gd name="adj" fmla="val 18750"/>
            </a:avLst>
          </a:prstGeom>
          <a:solidFill>
            <a:srgbClr val="F8FA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ounded Rectangle 2"/>
          <p:cNvSpPr/>
          <p:nvPr/>
        </p:nvSpPr>
        <p:spPr>
          <a:xfrm>
            <a:off x="609600" y="3605212"/>
            <a:ext cx="10972800" cy="609600"/>
          </a:xfrm>
          <a:prstGeom prst="roundRect">
            <a:avLst>
              <a:gd name="adj" fmla="val 18750"/>
            </a:avLst>
          </a:prstGeom>
          <a:solidFill>
            <a:srgbClr val="F8FA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ounded Rectangle 3"/>
          <p:cNvSpPr/>
          <p:nvPr/>
        </p:nvSpPr>
        <p:spPr>
          <a:xfrm>
            <a:off x="609600" y="4367212"/>
            <a:ext cx="10972800" cy="609600"/>
          </a:xfrm>
          <a:prstGeom prst="roundRect">
            <a:avLst>
              <a:gd name="adj" fmla="val 18750"/>
            </a:avLst>
          </a:prstGeom>
          <a:solidFill>
            <a:srgbClr val="F8FA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609600" y="533400"/>
            <a:ext cx="11582400" cy="161925"/>
          </a:xfrm>
          <a:prstGeom prst="rect">
            <a:avLst/>
          </a:prstGeom>
          <a:noFill/>
        </p:spPr>
        <p:txBody>
          <a:bodyPr wrap="none" lIns="0" tIns="0" rIns="0" bIns="0" anchor="t">
            <a:spAutoFit/>
          </a:bodyPr>
          <a:lstStyle/>
          <a:p>
            <a:pPr algn="l"/>
            <a:r>
              <a:rPr sz="1125" b="1" i="0" u="none">
                <a:solidFill>
                  <a:srgbClr val="2563EB"/>
                </a:solidFill>
                <a:latin typeface="Noto Sans KR"/>
              </a:rPr>
              <a:t>REVIEW</a:t>
            </a:r>
          </a:p>
        </p:txBody>
      </p:sp>
      <p:sp>
        <p:nvSpPr>
          <p:cNvPr id="6" name="TextBox 5"/>
          <p:cNvSpPr txBox="1"/>
          <p:nvPr/>
        </p:nvSpPr>
        <p:spPr>
          <a:xfrm>
            <a:off x="609600" y="771525"/>
            <a:ext cx="11582400" cy="419100"/>
          </a:xfrm>
          <a:prstGeom prst="rect">
            <a:avLst/>
          </a:prstGeom>
          <a:noFill/>
        </p:spPr>
        <p:txBody>
          <a:bodyPr wrap="none" lIns="0" tIns="0" rIns="0" bIns="0" anchor="t">
            <a:spAutoFit/>
          </a:bodyPr>
          <a:lstStyle/>
          <a:p>
            <a:pPr algn="l"/>
            <a:r>
              <a:rPr sz="2400" b="1" i="0" u="none">
                <a:solidFill>
                  <a:srgbClr val="0F172A"/>
                </a:solidFill>
                <a:latin typeface="Noto Sans KR"/>
              </a:rPr>
              <a:t>오늘 배운 주요 표현 정리</a:t>
            </a:r>
          </a:p>
        </p:txBody>
      </p:sp>
      <p:sp>
        <p:nvSpPr>
          <p:cNvPr id="7" name="TextBox 6"/>
          <p:cNvSpPr txBox="1"/>
          <p:nvPr/>
        </p:nvSpPr>
        <p:spPr>
          <a:xfrm>
            <a:off x="876300" y="3033712"/>
            <a:ext cx="1428750" cy="228600"/>
          </a:xfrm>
          <a:prstGeom prst="rect">
            <a:avLst/>
          </a:prstGeom>
          <a:noFill/>
        </p:spPr>
        <p:txBody>
          <a:bodyPr wrap="none" lIns="0" tIns="0" rIns="0" bIns="0" anchor="t">
            <a:spAutoFit/>
          </a:bodyPr>
          <a:lstStyle/>
          <a:p>
            <a:pPr algn="l"/>
            <a:r>
              <a:rPr sz="1350" b="1" i="0" u="none">
                <a:solidFill>
                  <a:srgbClr val="2563EB"/>
                </a:solidFill>
                <a:latin typeface="Noto Sans KR"/>
              </a:rPr>
              <a:t>경험 말하기</a:t>
            </a:r>
          </a:p>
        </p:txBody>
      </p:sp>
      <p:sp>
        <p:nvSpPr>
          <p:cNvPr id="8" name="TextBox 7"/>
          <p:cNvSpPr txBox="1"/>
          <p:nvPr/>
        </p:nvSpPr>
        <p:spPr>
          <a:xfrm>
            <a:off x="2209800" y="3033712"/>
            <a:ext cx="3821906" cy="228600"/>
          </a:xfrm>
          <a:prstGeom prst="rect">
            <a:avLst/>
          </a:prstGeom>
          <a:noFill/>
        </p:spPr>
        <p:txBody>
          <a:bodyPr wrap="none" lIns="0" tIns="0" rIns="0" bIns="0" anchor="t">
            <a:spAutoFit/>
          </a:bodyPr>
          <a:lstStyle/>
          <a:p>
            <a:pPr algn="l"/>
            <a:r>
              <a:rPr sz="1350" b="0" i="0" u="none">
                <a:solidFill>
                  <a:srgbClr val="334155"/>
                </a:solidFill>
                <a:latin typeface="Noto Sans KR"/>
              </a:rPr>
              <a:t>-(으)ㄴ 적 있어요 / 없어요, -아/어 봤어요</a:t>
            </a:r>
          </a:p>
        </p:txBody>
      </p:sp>
      <p:sp>
        <p:nvSpPr>
          <p:cNvPr id="9" name="TextBox 8"/>
          <p:cNvSpPr txBox="1"/>
          <p:nvPr/>
        </p:nvSpPr>
        <p:spPr>
          <a:xfrm>
            <a:off x="876300" y="3795712"/>
            <a:ext cx="1428750" cy="228600"/>
          </a:xfrm>
          <a:prstGeom prst="rect">
            <a:avLst/>
          </a:prstGeom>
          <a:noFill/>
        </p:spPr>
        <p:txBody>
          <a:bodyPr wrap="none" lIns="0" tIns="0" rIns="0" bIns="0" anchor="t">
            <a:spAutoFit/>
          </a:bodyPr>
          <a:lstStyle/>
          <a:p>
            <a:pPr algn="l"/>
            <a:r>
              <a:rPr sz="1350" b="1" i="0" u="none">
                <a:solidFill>
                  <a:srgbClr val="059669"/>
                </a:solidFill>
                <a:latin typeface="Noto Sans KR"/>
              </a:rPr>
              <a:t>취향 &amp; 성향</a:t>
            </a:r>
          </a:p>
        </p:txBody>
      </p:sp>
      <p:sp>
        <p:nvSpPr>
          <p:cNvPr id="10" name="TextBox 9"/>
          <p:cNvSpPr txBox="1"/>
          <p:nvPr/>
        </p:nvSpPr>
        <p:spPr>
          <a:xfrm>
            <a:off x="2209800" y="3795712"/>
            <a:ext cx="4447170" cy="228600"/>
          </a:xfrm>
          <a:prstGeom prst="rect">
            <a:avLst/>
          </a:prstGeom>
          <a:noFill/>
        </p:spPr>
        <p:txBody>
          <a:bodyPr wrap="none" lIns="0" tIns="0" rIns="0" bIns="0" anchor="t">
            <a:spAutoFit/>
          </a:bodyPr>
          <a:lstStyle/>
          <a:p>
            <a:pPr algn="l"/>
            <a:r>
              <a:rPr sz="1350" b="0" i="0" u="none">
                <a:solidFill>
                  <a:srgbClr val="334155"/>
                </a:solidFill>
                <a:latin typeface="Noto Sans KR"/>
              </a:rPr>
              <a:t>제일/가장 좋아하는 ~, -는 편이에요, -진 않아요</a:t>
            </a:r>
          </a:p>
        </p:txBody>
      </p:sp>
      <p:sp>
        <p:nvSpPr>
          <p:cNvPr id="11" name="TextBox 10"/>
          <p:cNvSpPr txBox="1"/>
          <p:nvPr/>
        </p:nvSpPr>
        <p:spPr>
          <a:xfrm>
            <a:off x="876300" y="4557712"/>
            <a:ext cx="1428750" cy="228600"/>
          </a:xfrm>
          <a:prstGeom prst="rect">
            <a:avLst/>
          </a:prstGeom>
          <a:noFill/>
        </p:spPr>
        <p:txBody>
          <a:bodyPr wrap="none" lIns="0" tIns="0" rIns="0" bIns="0" anchor="t">
            <a:spAutoFit/>
          </a:bodyPr>
          <a:lstStyle/>
          <a:p>
            <a:pPr algn="l"/>
            <a:r>
              <a:rPr sz="1350" b="1" i="0" u="none">
                <a:solidFill>
                  <a:srgbClr val="D97706"/>
                </a:solidFill>
                <a:latin typeface="Noto Sans KR"/>
              </a:rPr>
              <a:t>예의 &amp; 수</a:t>
            </a:r>
          </a:p>
        </p:txBody>
      </p:sp>
      <p:sp>
        <p:nvSpPr>
          <p:cNvPr id="12" name="TextBox 11"/>
          <p:cNvSpPr txBox="1"/>
          <p:nvPr/>
        </p:nvSpPr>
        <p:spPr>
          <a:xfrm>
            <a:off x="2209800" y="4557712"/>
            <a:ext cx="4964534" cy="228600"/>
          </a:xfrm>
          <a:prstGeom prst="rect">
            <a:avLst/>
          </a:prstGeom>
          <a:noFill/>
        </p:spPr>
        <p:txBody>
          <a:bodyPr wrap="none" lIns="0" tIns="0" rIns="0" bIns="0" anchor="t">
            <a:spAutoFit/>
          </a:bodyPr>
          <a:lstStyle/>
          <a:p>
            <a:pPr algn="l"/>
            <a:r>
              <a:rPr sz="1350" b="0" i="0" u="none">
                <a:solidFill>
                  <a:srgbClr val="334155"/>
                </a:solidFill>
                <a:latin typeface="Noto Sans KR"/>
              </a:rPr>
              <a:t>호칭(님/선생님), -(으)시-, 순우리말 수 세기(살/명/번)</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F172A"/>
        </a:solidFill>
        <a:effectLst/>
      </p:bgPr>
    </p:bg>
    <p:spTree>
      <p:nvGrpSpPr>
        <p:cNvPr id="1" name=""/>
        <p:cNvGrpSpPr/>
        <p:nvPr/>
      </p:nvGrpSpPr>
      <p:grpSpPr>
        <a:xfrm>
          <a:off x="0" y="0"/>
          <a:ext cx="0" cy="0"/>
          <a:chOff x="0" y="0"/>
          <a:chExt cx="0" cy="0"/>
        </a:xfrm>
      </p:grpSpPr>
      <p:sp>
        <p:nvSpPr>
          <p:cNvPr id="2" name="Rectangle 1"/>
          <p:cNvSpPr/>
          <p:nvPr/>
        </p:nvSpPr>
        <p:spPr>
          <a:xfrm>
            <a:off x="5867247" y="3035808"/>
            <a:ext cx="457200" cy="28575"/>
          </a:xfrm>
          <a:prstGeom prst="rect">
            <a:avLst/>
          </a:prstGeom>
          <a:solidFill>
            <a:srgbClr val="38BD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2438247" y="1371600"/>
            <a:ext cx="7315200" cy="609600"/>
          </a:xfrm>
          <a:prstGeom prst="rect">
            <a:avLst/>
          </a:prstGeom>
          <a:noFill/>
        </p:spPr>
        <p:txBody>
          <a:bodyPr wrap="none" lIns="0" tIns="0" rIns="0" bIns="0" anchor="t">
            <a:spAutoFit/>
          </a:bodyPr>
          <a:lstStyle/>
          <a:p>
            <a:pPr algn="ctr"/>
            <a:r>
              <a:rPr sz="3600" b="1" i="0" u="none">
                <a:solidFill>
                  <a:srgbClr val="FFFFFF"/>
                </a:solidFill>
                <a:latin typeface="Gowun Batang"/>
              </a:rPr>
              <a:t>수고하셨습니다!</a:t>
            </a:r>
          </a:p>
        </p:txBody>
      </p:sp>
      <p:sp>
        <p:nvSpPr>
          <p:cNvPr id="4" name="TextBox 3"/>
          <p:cNvSpPr txBox="1"/>
          <p:nvPr/>
        </p:nvSpPr>
        <p:spPr>
          <a:xfrm>
            <a:off x="2438247" y="2176272"/>
            <a:ext cx="7315200" cy="685800"/>
          </a:xfrm>
          <a:prstGeom prst="rect">
            <a:avLst/>
          </a:prstGeom>
          <a:noFill/>
        </p:spPr>
        <p:txBody>
          <a:bodyPr wrap="square" lIns="0" tIns="0" rIns="0" bIns="0" anchor="t">
            <a:spAutoFit/>
          </a:bodyPr>
          <a:lstStyle/>
          <a:p>
            <a:pPr algn="ctr">
              <a:spcAft>
                <a:spcPts val="300"/>
              </a:spcAft>
            </a:pPr>
            <a:r>
              <a:rPr sz="1650" b="0">
                <a:solidFill>
                  <a:srgbClr val="94A3B8"/>
                </a:solidFill>
                <a:latin typeface="Noto Sans KR"/>
              </a:rPr>
              <a:t>다음 2회차 수업: </a:t>
            </a:r>
            <a:r>
              <a:rPr sz="1650" b="1">
                <a:solidFill>
                  <a:srgbClr val="94A3B8"/>
                </a:solidFill>
                <a:latin typeface="Noto Sans KR"/>
              </a:rPr>
              <a:t>일상생활과 시간</a:t>
            </a:r>
          </a:p>
          <a:p>
            <a:pPr algn="ctr"/>
            <a:r>
              <a:rPr sz="1550" b="0">
                <a:solidFill>
                  <a:srgbClr val="94A3B8"/>
                </a:solidFill>
                <a:latin typeface="Noto Sans KR"/>
              </a:rPr>
              <a:t>(빈도, 습관, 시간 표현)</a:t>
            </a:r>
          </a:p>
        </p:txBody>
      </p:sp>
      <p:sp>
        <p:nvSpPr>
          <p:cNvPr id="5" name="Rounded Rectangle 4"/>
          <p:cNvSpPr/>
          <p:nvPr/>
        </p:nvSpPr>
        <p:spPr>
          <a:xfrm>
            <a:off x="1069848" y="3493008"/>
            <a:ext cx="10058400" cy="1883664"/>
          </a:xfrm>
          <a:prstGeom prst="roundRect">
            <a:avLst>
              <a:gd name="adj" fmla="val 4000"/>
            </a:avLst>
          </a:prstGeom>
          <a:solidFill>
            <a:srgbClr val="1E293B"/>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p>
        </p:txBody>
      </p:sp>
      <p:sp>
        <p:nvSpPr>
          <p:cNvPr id="6" name="TextBox 5"/>
          <p:cNvSpPr txBox="1"/>
          <p:nvPr/>
        </p:nvSpPr>
        <p:spPr>
          <a:xfrm>
            <a:off x="1453895" y="3721608"/>
            <a:ext cx="9290304" cy="1426464"/>
          </a:xfrm>
          <a:prstGeom prst="rect">
            <a:avLst/>
          </a:prstGeom>
          <a:noFill/>
        </p:spPr>
        <p:txBody>
          <a:bodyPr wrap="square" anchor="t" lIns="0" tIns="0" rIns="0" bIns="0">
            <a:spAutoFit/>
          </a:bodyPr>
          <a:lstStyle/>
          <a:p>
            <a:pPr algn="ctr">
              <a:spcAft>
                <a:spcPts val="700"/>
              </a:spcAft>
            </a:pPr>
            <a:r>
              <a:rPr sz="1250" b="1">
                <a:solidFill>
                  <a:srgbClr val="38BDF8"/>
                </a:solidFill>
                <a:latin typeface="Noto Sans KR"/>
              </a:rPr>
              <a:t>[저작권 안내 / Copyright Notice] </a:t>
            </a:r>
            <a:r>
              <a:rPr sz="1250" b="1">
                <a:solidFill>
                  <a:srgbClr val="F8FAFC"/>
                </a:solidFill>
                <a:latin typeface="Noto Sans KR"/>
              </a:rPr>
              <a:t>© 2026 Haeumkorean &amp; Haeonkorean. All rights reserved.</a:t>
            </a:r>
          </a:p>
          <a:p>
            <a:pPr algn="ctr">
              <a:spcAft>
                <a:spcPts val="500"/>
              </a:spcAft>
            </a:pPr>
            <a:r>
              <a:rPr sz="1150" b="0">
                <a:solidFill>
                  <a:srgbClr val="E2E8F0"/>
                </a:solidFill>
                <a:latin typeface="Noto Sans KR"/>
              </a:rPr>
              <a:t>본 수업 자료 및 브랜드 자료는 개인 학습용으로만 이용해 주시기를 부탁드립니다. 무단 복제, 배포, 2차 가공 및 상업적 이용은 금하고 있으며, 기타 목적으로 이용 시에는 사전에 별도로 문의 바랍니다.</a:t>
            </a:r>
          </a:p>
          <a:p>
            <a:pPr algn="ctr">
              <a:spcAft>
                <a:spcPts val="900"/>
              </a:spcAft>
            </a:pPr>
            <a:r>
              <a:rPr sz="1100" b="0">
                <a:solidFill>
                  <a:srgbClr val="94A3B8"/>
                </a:solidFill>
                <a:latin typeface="Noto Sans KR"/>
              </a:rPr>
              <a:t>These lesson and brand materials are provided for your personal study only. Please do not copy, share, modify, or use them for commercial purposes. If you would like to use them for any other purpose, please contact us in advance.</a:t>
            </a:r>
          </a:p>
          <a:p>
            <a:pPr algn="ctr">
              <a:spcAft>
                <a:spcPts val="0"/>
              </a:spcAft>
            </a:pPr>
            <a:r>
              <a:rPr sz="1200" b="1">
                <a:solidFill>
                  <a:srgbClr val="CBD5E1"/>
                </a:solidFill>
                <a:latin typeface="Noto Sans KR"/>
              </a:rPr>
              <a:t>문의처 (Contact): </a:t>
            </a:r>
            <a:r>
              <a:rPr sz="1200" b="1">
                <a:solidFill>
                  <a:srgbClr val="38BDF8"/>
                </a:solidFill>
                <a:latin typeface="Noto Sans KR"/>
              </a:rPr>
              <a:t>haeumkorean@gmail.com</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TotalTime>
  <Words>567</Words>
  <Application>Microsoft Office PowerPoint</Application>
  <PresentationFormat>와이드스크린</PresentationFormat>
  <Paragraphs>102</Paragraphs>
  <Slides>12</Slides>
  <Notes>0</Notes>
  <HiddenSlides>0</HiddenSlides>
  <MMClips>0</MMClips>
  <ScaleCrop>false</ScaleCrop>
  <HeadingPairs>
    <vt:vector size="6" baseType="variant">
      <vt:variant>
        <vt:lpstr>사용한 글꼴</vt:lpstr>
      </vt:variant>
      <vt:variant>
        <vt:i4>4</vt:i4>
      </vt:variant>
      <vt:variant>
        <vt:lpstr>테마</vt:lpstr>
      </vt:variant>
      <vt:variant>
        <vt:i4>1</vt:i4>
      </vt:variant>
      <vt:variant>
        <vt:lpstr>슬라이드 제목</vt:lpstr>
      </vt:variant>
      <vt:variant>
        <vt:i4>12</vt:i4>
      </vt:variant>
    </vt:vector>
  </HeadingPairs>
  <TitlesOfParts>
    <vt:vector size="17" baseType="lpstr">
      <vt:lpstr>Arial</vt:lpstr>
      <vt:lpstr>Gowun Batang</vt:lpstr>
      <vt:lpstr>Noto Sans KR</vt:lpstr>
      <vt:lpstr>Calibri</vt:lpstr>
      <vt:lpstr>Office Theme</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Areum Lee</cp:lastModifiedBy>
  <cp:revision>2</cp:revision>
  <dcterms:created xsi:type="dcterms:W3CDTF">2013-01-27T09:14:16Z</dcterms:created>
  <dcterms:modified xsi:type="dcterms:W3CDTF">2026-10-15T02:28:41Z</dcterms:modified>
  <cp:category/>
</cp:coreProperties>
</file>