
<file path=[Content_Types].xml><?xml version="1.0" encoding="utf-8"?>
<Types xmlns="http://schemas.openxmlformats.org/package/2006/content-types">
  <Default Extension="bin" ContentType="application/vnd.openxmlformats-officedocument.presentationml.printerSetting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ns0:presentation xmlns:ns0="http://schemas.openxmlformats.org/presentationml/2006/main" xmlns:ns1="http://schemas.openxmlformats.org/officeDocument/2006/relationships" xmlns:ns2="http://schemas.openxmlformats.org/drawingml/2006/main" saveSubsetFonts="1" autoCompressPictures="0" embedTrueTypeFonts="1">
  <ns0:sldMasterIdLst>
    <ns0:sldMasterId id="2147483648" ns1:id="rId1"/>
  </ns0:sldMasterIdLst>
  <ns0:sldIdLst>
    <ns0:sldId id="256" ns1:id="rId7"/>
    <ns0:sldId id="257" ns1:id="rId8"/>
    <ns0:sldId id="258" ns1:id="rId9"/>
    <ns0:sldId id="259" ns1:id="rId10"/>
    <ns0:sldId id="260" ns1:id="rId11"/>
    <ns0:sldId id="261" ns1:id="rId12"/>
    <ns0:sldId id="262" ns1:id="rId13"/>
    <ns0:sldId id="263" ns1:id="rId14"/>
    <ns0:sldId id="264" ns1:id="rId15"/>
    <ns0:sldId id="265" ns1:id="rId16"/>
    <ns0:sldId id="266" ns1:id="rId17"/>
  </ns0:sldIdLst>
  <ns0:sldSz cx="12192000" cy="6858000" type="screen4x3"/>
  <ns0:notesSz cx="6858000" cy="9144000"/>
  <ns0:embeddedFontLst>
    <ns0:embeddedFont>
      <ns0:font typeface="Noto Sans KR"/>
      <ns0:bold ns1:id="rIdFont18"/>
      <ns0:regular ns1:id="rIdFont19"/>
    </ns0:embeddedFont>
    <ns0:embeddedFont>
      <ns0:font typeface="Gowun Batang"/>
      <ns0:bold ns1:id="rIdFont20"/>
    </ns0:embeddedFont>
  </ns0:embeddedFontLst>
  <ns0:defaultTextStyle>
    <ns2:defPPr>
      <ns2:defRPr lang="en-US"/>
    </ns2:defPPr>
    <ns2:lvl1pPr marL="0" algn="l" defTabSz="457200" rtl="0" eaLnBrk="1" latinLnBrk="0" hangingPunct="1">
      <ns2:defRPr sz="1800" kern="1200">
        <ns2:solidFill>
          <ns2:schemeClr val="tx1"/>
        </ns2:solidFill>
        <ns2:latin typeface="+mn-lt"/>
        <ns2:ea typeface="+mn-ea"/>
        <ns2:cs typeface="+mn-cs"/>
      </ns2:defRPr>
    </ns2:lvl1pPr>
    <ns2:lvl2pPr marL="457200" algn="l" defTabSz="457200" rtl="0" eaLnBrk="1" latinLnBrk="0" hangingPunct="1">
      <ns2:defRPr sz="1800" kern="1200">
        <ns2:solidFill>
          <ns2:schemeClr val="tx1"/>
        </ns2:solidFill>
        <ns2:latin typeface="+mn-lt"/>
        <ns2:ea typeface="+mn-ea"/>
        <ns2:cs typeface="+mn-cs"/>
      </ns2:defRPr>
    </ns2:lvl2pPr>
    <ns2:lvl3pPr marL="914400" algn="l" defTabSz="457200" rtl="0" eaLnBrk="1" latinLnBrk="0" hangingPunct="1">
      <ns2:defRPr sz="1800" kern="1200">
        <ns2:solidFill>
          <ns2:schemeClr val="tx1"/>
        </ns2:solidFill>
        <ns2:latin typeface="+mn-lt"/>
        <ns2:ea typeface="+mn-ea"/>
        <ns2:cs typeface="+mn-cs"/>
      </ns2:defRPr>
    </ns2:lvl3pPr>
    <ns2:lvl4pPr marL="1371600" algn="l" defTabSz="457200" rtl="0" eaLnBrk="1" latinLnBrk="0" hangingPunct="1">
      <ns2:defRPr sz="1800" kern="1200">
        <ns2:solidFill>
          <ns2:schemeClr val="tx1"/>
        </ns2:solidFill>
        <ns2:latin typeface="+mn-lt"/>
        <ns2:ea typeface="+mn-ea"/>
        <ns2:cs typeface="+mn-cs"/>
      </ns2:defRPr>
    </ns2:lvl4pPr>
    <ns2:lvl5pPr marL="1828800" algn="l" defTabSz="457200" rtl="0" eaLnBrk="1" latinLnBrk="0" hangingPunct="1">
      <ns2:defRPr sz="1800" kern="1200">
        <ns2:solidFill>
          <ns2:schemeClr val="tx1"/>
        </ns2:solidFill>
        <ns2:latin typeface="+mn-lt"/>
        <ns2:ea typeface="+mn-ea"/>
        <ns2:cs typeface="+mn-cs"/>
      </ns2:defRPr>
    </ns2:lvl5pPr>
    <ns2:lvl6pPr marL="2286000" algn="l" defTabSz="457200" rtl="0" eaLnBrk="1" latinLnBrk="0" hangingPunct="1">
      <ns2:defRPr sz="1800" kern="1200">
        <ns2:solidFill>
          <ns2:schemeClr val="tx1"/>
        </ns2:solidFill>
        <ns2:latin typeface="+mn-lt"/>
        <ns2:ea typeface="+mn-ea"/>
        <ns2:cs typeface="+mn-cs"/>
      </ns2:defRPr>
    </ns2:lvl6pPr>
    <ns2:lvl7pPr marL="2743200" algn="l" defTabSz="457200" rtl="0" eaLnBrk="1" latinLnBrk="0" hangingPunct="1">
      <ns2:defRPr sz="1800" kern="1200">
        <ns2:solidFill>
          <ns2:schemeClr val="tx1"/>
        </ns2:solidFill>
        <ns2:latin typeface="+mn-lt"/>
        <ns2:ea typeface="+mn-ea"/>
        <ns2:cs typeface="+mn-cs"/>
      </ns2:defRPr>
    </ns2:lvl7pPr>
    <ns2:lvl8pPr marL="3200400" algn="l" defTabSz="457200" rtl="0" eaLnBrk="1" latinLnBrk="0" hangingPunct="1">
      <ns2:defRPr sz="1800" kern="1200">
        <ns2:solidFill>
          <ns2:schemeClr val="tx1"/>
        </ns2:solidFill>
        <ns2:latin typeface="+mn-lt"/>
        <ns2:ea typeface="+mn-ea"/>
        <ns2:cs typeface="+mn-cs"/>
      </ns2:defRPr>
    </ns2:lvl8pPr>
    <ns2:lvl9pPr marL="3657600" algn="l" defTabSz="457200" rtl="0" eaLnBrk="1" latinLnBrk="0" hangingPunct="1">
      <ns2:defRPr sz="1800" kern="1200">
        <ns2:solidFill>
          <ns2:schemeClr val="tx1"/>
        </ns2:solidFill>
        <ns2:latin typeface="+mn-lt"/>
        <ns2:ea typeface="+mn-ea"/>
        <ns2:cs typeface="+mn-cs"/>
      </ns2:defRPr>
    </ns2:lvl9pPr>
  </ns0:defaultTextStyle>
</ns0: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Font18" Type="http://schemas.openxmlformats.org/officeDocument/2006/relationships/font" Target="fonts/dd101692-f563-483f-a3e4-6a97b628b859.fntdata"/><Relationship Id="rIdFont19" Type="http://schemas.openxmlformats.org/officeDocument/2006/relationships/font" Target="fonts/91bee96c-ce5a-452b-b196-a4610577b9cd.fntdata"/><Relationship Id="rIdFont20" Type="http://schemas.openxmlformats.org/officeDocument/2006/relationships/font" Target="fonts/418ec7f2-102c-459a-9ffc-0e9b60a7ed04.fntdata"/><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png"/><Relationship Id="rId8" Type="http://schemas.openxmlformats.org/officeDocument/2006/relationships/image" Target="../media/image7.pn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 Id="rId3" Type="http://schemas.openxmlformats.org/officeDocument/2006/relationships/image" Target="../media/image1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 Id="rId3" Type="http://schemas.openxmlformats.org/officeDocument/2006/relationships/image" Target="../media/image1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 Id="rId3"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png"/><Relationship Id="rId3" Type="http://schemas.openxmlformats.org/officeDocument/2006/relationships/image" Target="../media/image16.png"/><Relationship Id="rId4" Type="http://schemas.openxmlformats.org/officeDocument/2006/relationships/image" Target="../media/image17.png"/><Relationship Id="rId5" Type="http://schemas.openxmlformats.org/officeDocument/2006/relationships/image" Target="../media/image18.png"/><Relationship Id="rId6" Type="http://schemas.openxmlformats.org/officeDocument/2006/relationships/image" Target="../media/image19.png"/><Relationship Id="rId7" Type="http://schemas.openxmlformats.org/officeDocument/2006/relationships/image" Target="../media/image2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png"/><Relationship Id="rId3" Type="http://schemas.openxmlformats.org/officeDocument/2006/relationships/image" Target="../media/image22.png"/><Relationship Id="rId4" Type="http://schemas.openxmlformats.org/officeDocument/2006/relationships/image" Target="../media/image23.png"/></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1E293B"/>
        </a:solidFill>
        <a:effectLst/>
      </p:bgPr>
    </p:bg>
    <p:spTree>
      <p:nvGrpSpPr>
        <p:cNvPr id="1" name=""/>
        <p:cNvGrpSpPr/>
        <p:nvPr/>
      </p:nvGrpSpPr>
      <p:grpSpPr/>
      <p:sp>
        <p:nvSpPr>
          <p:cNvPr id="2" name="Rounded Rectangle 1"/>
          <p:cNvSpPr/>
          <p:nvPr/>
        </p:nvSpPr>
        <p:spPr>
          <a:xfrm>
            <a:off x="762000" y="4601467"/>
            <a:ext cx="571500" cy="38100"/>
          </a:xfrm>
          <a:prstGeom prst="roundRect">
            <a:avLst>
              <a:gd name="adj" fmla="val 50000"/>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762000" y="2218432"/>
            <a:ext cx="1803499" cy="314325"/>
          </a:xfrm>
          <a:prstGeom prst="roundRect">
            <a:avLst>
              <a:gd name="adj" fmla="val 50000"/>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62000" y="2761357"/>
            <a:ext cx="10626328" cy="639960"/>
          </a:xfrm>
          <a:prstGeom prst="rect">
            <a:avLst/>
          </a:prstGeom>
          <a:noFill/>
        </p:spPr>
        <p:txBody>
          <a:bodyPr wrap="none" lIns="0" rIns="0" tIns="0" bIns="0" anchor="t">
            <a:spAutoFit/>
          </a:bodyPr>
          <a:lstStyle/>
          <a:p>
            <a:pPr algn="l">
              <a:lnSpc>
                <a:spcPts val="5040"/>
              </a:lnSpc>
            </a:pPr>
            <a:r>
              <a:rPr b="1" sz="4200" i="0" u="none">
                <a:solidFill>
                  <a:srgbClr val="F8FAFC"/>
                </a:solidFill>
                <a:latin typeface="Gowun Batang"/>
              </a:rPr>
              <a:t>생각과 까닭 나누기</a:t>
            </a:r>
          </a:p>
        </p:txBody>
      </p:sp>
      <p:sp>
        <p:nvSpPr>
          <p:cNvPr id="5" name="TextBox 4"/>
          <p:cNvSpPr txBox="1"/>
          <p:nvPr/>
        </p:nvSpPr>
        <p:spPr>
          <a:xfrm>
            <a:off x="762000" y="3591817"/>
            <a:ext cx="6762750" cy="628650"/>
          </a:xfrm>
          <a:prstGeom prst="rect">
            <a:avLst/>
          </a:prstGeom>
          <a:noFill/>
        </p:spPr>
        <p:txBody>
          <a:bodyPr wrap="square" lIns="0" rIns="0" tIns="0" bIns="0" anchor="t">
            <a:spAutoFit/>
          </a:bodyPr>
          <a:lstStyle/>
          <a:p>
            <a:pPr algn="l">
              <a:lnSpc>
                <a:spcPts val="2475"/>
              </a:lnSpc>
            </a:pPr>
            <a:r>
              <a:rPr b="0" sz="1650" i="0" u="none">
                <a:solidFill>
                  <a:srgbClr val="CBD5E1"/>
                </a:solidFill>
                <a:latin typeface="Noto Sans KR"/>
              </a:rPr>
              <a:t>내 의견을 부드럽게 표현하고, 이유와 정황을 자연스럽게 전달하는 대화 기술</a:t>
            </a:r>
          </a:p>
        </p:txBody>
      </p:sp>
      <p:sp>
        <p:nvSpPr>
          <p:cNvPr id="6" name="TextBox 5"/>
          <p:cNvSpPr txBox="1"/>
          <p:nvPr/>
        </p:nvSpPr>
        <p:spPr>
          <a:xfrm>
            <a:off x="914400" y="2275582"/>
            <a:ext cx="1593949" cy="200025"/>
          </a:xfrm>
          <a:prstGeom prst="rect">
            <a:avLst/>
          </a:prstGeom>
          <a:noFill/>
        </p:spPr>
        <p:txBody>
          <a:bodyPr wrap="square" lIns="0" rIns="0" tIns="0" bIns="0" anchor="t">
            <a:spAutoFit/>
          </a:bodyPr>
          <a:lstStyle/>
          <a:p>
            <a:pPr algn="l"/>
            <a:r>
              <a:rPr b="1" sz="1200" i="0" u="none">
                <a:solidFill>
                  <a:srgbClr val="FFFFFF"/>
                </a:solidFill>
                <a:latin typeface="Noto Sans KR"/>
              </a:rPr>
              <a:t>한국어 중급 대화 교실</a:t>
            </a:r>
          </a:p>
        </p:txBody>
      </p:sp>
      <p:sp>
        <p:nvSpPr>
          <p:cNvPr id="7" name="TextBox 6"/>
          <p:cNvSpPr txBox="1"/>
          <p:nvPr/>
        </p:nvSpPr>
        <p:spPr>
          <a:xfrm>
            <a:off x="2679799" y="2275582"/>
            <a:ext cx="1022449" cy="200025"/>
          </a:xfrm>
          <a:prstGeom prst="rect">
            <a:avLst/>
          </a:prstGeom>
          <a:noFill/>
        </p:spPr>
        <p:txBody>
          <a:bodyPr wrap="none" lIns="0" rIns="0" tIns="0" bIns="0" anchor="t">
            <a:spAutoFit/>
          </a:bodyPr>
          <a:lstStyle/>
          <a:p>
            <a:pPr algn="l"/>
            <a:r>
              <a:rPr b="0" sz="1200" i="0" u="none">
                <a:solidFill>
                  <a:srgbClr val="94A3B8"/>
                </a:solidFill>
                <a:latin typeface="Noto Sans KR"/>
              </a:rPr>
              <a:t>3회차 수업</a:t>
            </a:r>
          </a:p>
        </p:txBody>
      </p:sp>
      <p:sp>
        <p:nvSpPr>
          <p:cNvPr id="8" name="TextBox 7"/>
          <p:cNvSpPr txBox="1"/>
          <p:nvPr/>
        </p:nvSpPr>
        <p:spPr>
          <a:xfrm>
            <a:off x="758952" y="6108192"/>
            <a:ext cx="10607040" cy="384048"/>
          </a:xfrm>
          <a:prstGeom prst="rect">
            <a:avLst/>
          </a:prstGeom>
          <a:noFill/>
        </p:spPr>
        <p:txBody>
          <a:bodyPr wrap="square" anchor="t" lIns="0" tIns="0" rIns="0" bIns="0">
            <a:spAutoFit/>
          </a:bodyPr>
          <a:lstStyle/>
          <a:p>
            <a:pPr algn="l"/>
            <a:r>
              <a:rPr sz="1100" b="0">
                <a:solidFill>
                  <a:srgbClr val="94A3B8"/>
                </a:solidFill>
                <a:latin typeface="Noto Sans KR"/>
              </a:rPr>
              <a:t>© 2026 Haeumkorean &amp; Haeonkorean. All rights reserved.   |   문의 (Contact): </a:t>
            </a:r>
            <a:r>
              <a:rPr sz="1100" b="1">
                <a:solidFill>
                  <a:srgbClr val="60A5FA"/>
                </a:solidFill>
                <a:latin typeface="Noto Sans KR"/>
              </a:rPr>
              <a:t>haeumkorean@gmail.com</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8FAFC"/>
        </a:solidFill>
        <a:effectLst/>
      </p:bgPr>
    </p:bg>
    <p:spTree>
      <p:nvGrpSpPr>
        <p:cNvPr id="1" name=""/>
        <p:cNvGrpSpPr/>
        <p:nvPr/>
      </p:nvGrpSpPr>
      <p:grpSpPr/>
      <p:sp>
        <p:nvSpPr>
          <p:cNvPr id="2" name="Rounded Rectangle 1"/>
          <p:cNvSpPr/>
          <p:nvPr/>
        </p:nvSpPr>
        <p:spPr>
          <a:xfrm>
            <a:off x="609600" y="2928937"/>
            <a:ext cx="2600325" cy="1990725"/>
          </a:xfrm>
          <a:prstGeom prst="roundRect">
            <a:avLst>
              <a:gd name="adj" fmla="val 7655"/>
            </a:avLst>
          </a:prstGeom>
          <a:solidFill>
            <a:srgbClr val="FFFFFF"/>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3400425" y="2928937"/>
            <a:ext cx="2600325" cy="1990725"/>
          </a:xfrm>
          <a:prstGeom prst="roundRect">
            <a:avLst>
              <a:gd name="adj" fmla="val 7655"/>
            </a:avLst>
          </a:prstGeom>
          <a:solidFill>
            <a:srgbClr val="FFFFFF"/>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6191250" y="2928937"/>
            <a:ext cx="2600325" cy="1990725"/>
          </a:xfrm>
          <a:prstGeom prst="roundRect">
            <a:avLst>
              <a:gd name="adj" fmla="val 7655"/>
            </a:avLst>
          </a:prstGeom>
          <a:solidFill>
            <a:srgbClr val="FFFFFF"/>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8982075" y="2928937"/>
            <a:ext cx="2600325" cy="1990725"/>
          </a:xfrm>
          <a:prstGeom prst="roundRect">
            <a:avLst>
              <a:gd name="adj" fmla="val 7655"/>
            </a:avLst>
          </a:prstGeom>
          <a:solidFill>
            <a:srgbClr val="FFFFFF"/>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image.png"/>
          <p:cNvPicPr>
            <a:picLocks noChangeAspect="1"/>
          </p:cNvPicPr>
          <p:nvPr/>
        </p:nvPicPr>
        <p:blipFill>
          <a:blip r:embed="rId2"/>
          <a:stretch>
            <a:fillRect/>
          </a:stretch>
        </p:blipFill>
        <p:spPr>
          <a:xfrm>
            <a:off x="847725" y="3243262"/>
            <a:ext cx="419100" cy="419100"/>
          </a:xfrm>
          <a:prstGeom prst="rect">
            <a:avLst/>
          </a:prstGeom>
        </p:spPr>
      </p:pic>
      <p:pic>
        <p:nvPicPr>
          <p:cNvPr id="7" name="Picture 6" descr="image.png"/>
          <p:cNvPicPr>
            <a:picLocks noChangeAspect="1"/>
          </p:cNvPicPr>
          <p:nvPr/>
        </p:nvPicPr>
        <p:blipFill>
          <a:blip r:embed="rId3"/>
          <a:stretch>
            <a:fillRect/>
          </a:stretch>
        </p:blipFill>
        <p:spPr>
          <a:xfrm>
            <a:off x="3638550" y="3243262"/>
            <a:ext cx="419100" cy="419100"/>
          </a:xfrm>
          <a:prstGeom prst="rect">
            <a:avLst/>
          </a:prstGeom>
        </p:spPr>
      </p:pic>
      <p:pic>
        <p:nvPicPr>
          <p:cNvPr id="8" name="Picture 7" descr="image.png"/>
          <p:cNvPicPr>
            <a:picLocks noChangeAspect="1"/>
          </p:cNvPicPr>
          <p:nvPr/>
        </p:nvPicPr>
        <p:blipFill>
          <a:blip r:embed="rId4"/>
          <a:stretch>
            <a:fillRect/>
          </a:stretch>
        </p:blipFill>
        <p:spPr>
          <a:xfrm>
            <a:off x="6429375" y="3243262"/>
            <a:ext cx="419100" cy="419100"/>
          </a:xfrm>
          <a:prstGeom prst="rect">
            <a:avLst/>
          </a:prstGeom>
        </p:spPr>
      </p:pic>
      <p:pic>
        <p:nvPicPr>
          <p:cNvPr id="9" name="Picture 8" descr="image.png"/>
          <p:cNvPicPr>
            <a:picLocks noChangeAspect="1"/>
          </p:cNvPicPr>
          <p:nvPr/>
        </p:nvPicPr>
        <p:blipFill>
          <a:blip r:embed="rId5"/>
          <a:stretch>
            <a:fillRect/>
          </a:stretch>
        </p:blipFill>
        <p:spPr>
          <a:xfrm>
            <a:off x="9220200" y="3243262"/>
            <a:ext cx="419100" cy="419100"/>
          </a:xfrm>
          <a:prstGeom prst="rect">
            <a:avLst/>
          </a:prstGeom>
        </p:spPr>
      </p:pic>
      <p:pic>
        <p:nvPicPr>
          <p:cNvPr id="10" name="Picture 9" descr="image.png"/>
          <p:cNvPicPr>
            <a:picLocks noChangeAspect="1"/>
          </p:cNvPicPr>
          <p:nvPr/>
        </p:nvPicPr>
        <p:blipFill>
          <a:blip r:embed="rId6"/>
          <a:stretch>
            <a:fillRect/>
          </a:stretch>
        </p:blipFill>
        <p:spPr>
          <a:xfrm>
            <a:off x="939346" y="3357562"/>
            <a:ext cx="235857" cy="190500"/>
          </a:xfrm>
          <a:prstGeom prst="rect">
            <a:avLst/>
          </a:prstGeom>
        </p:spPr>
      </p:pic>
      <p:pic>
        <p:nvPicPr>
          <p:cNvPr id="11" name="Picture 10" descr="image.png"/>
          <p:cNvPicPr>
            <a:picLocks noChangeAspect="1"/>
          </p:cNvPicPr>
          <p:nvPr/>
        </p:nvPicPr>
        <p:blipFill>
          <a:blip r:embed="rId7"/>
          <a:stretch>
            <a:fillRect/>
          </a:stretch>
        </p:blipFill>
        <p:spPr>
          <a:xfrm>
            <a:off x="3780064" y="3357562"/>
            <a:ext cx="136071" cy="190500"/>
          </a:xfrm>
          <a:prstGeom prst="rect">
            <a:avLst/>
          </a:prstGeom>
        </p:spPr>
      </p:pic>
      <p:pic>
        <p:nvPicPr>
          <p:cNvPr id="12" name="Picture 11" descr="image.png"/>
          <p:cNvPicPr>
            <a:picLocks noChangeAspect="1"/>
          </p:cNvPicPr>
          <p:nvPr/>
        </p:nvPicPr>
        <p:blipFill>
          <a:blip r:embed="rId8"/>
          <a:stretch>
            <a:fillRect/>
          </a:stretch>
        </p:blipFill>
        <p:spPr>
          <a:xfrm>
            <a:off x="6548210" y="3357562"/>
            <a:ext cx="181428" cy="190500"/>
          </a:xfrm>
          <a:prstGeom prst="rect">
            <a:avLst/>
          </a:prstGeom>
        </p:spPr>
      </p:pic>
      <p:pic>
        <p:nvPicPr>
          <p:cNvPr id="13" name="Picture 12" descr="image.png"/>
          <p:cNvPicPr>
            <a:picLocks noChangeAspect="1"/>
          </p:cNvPicPr>
          <p:nvPr/>
        </p:nvPicPr>
        <p:blipFill>
          <a:blip r:embed="rId9"/>
          <a:stretch>
            <a:fillRect/>
          </a:stretch>
        </p:blipFill>
        <p:spPr>
          <a:xfrm>
            <a:off x="9316357" y="3357562"/>
            <a:ext cx="226785" cy="190500"/>
          </a:xfrm>
          <a:prstGeom prst="rect">
            <a:avLst/>
          </a:prstGeom>
        </p:spPr>
      </p:pic>
      <p:sp>
        <p:nvSpPr>
          <p:cNvPr id="14" name="TextBox 13"/>
          <p:cNvSpPr txBox="1"/>
          <p:nvPr/>
        </p:nvSpPr>
        <p:spPr>
          <a:xfrm>
            <a:off x="609600" y="533400"/>
            <a:ext cx="11582400" cy="171450"/>
          </a:xfrm>
          <a:prstGeom prst="rect">
            <a:avLst/>
          </a:prstGeom>
          <a:noFill/>
        </p:spPr>
        <p:txBody>
          <a:bodyPr wrap="none" lIns="0" rIns="0" tIns="0" bIns="0" anchor="t">
            <a:spAutoFit/>
          </a:bodyPr>
          <a:lstStyle/>
          <a:p>
            <a:pPr algn="l"/>
            <a:r>
              <a:rPr b="1" sz="1200" i="0" u="none">
                <a:solidFill>
                  <a:srgbClr val="2563EB"/>
                </a:solidFill>
                <a:latin typeface="Noto Sans KR"/>
              </a:rPr>
              <a:t>TODAY'S GOALS</a:t>
            </a:r>
          </a:p>
        </p:txBody>
      </p:sp>
      <p:sp>
        <p:nvSpPr>
          <p:cNvPr id="15" name="TextBox 14"/>
          <p:cNvSpPr txBox="1"/>
          <p:nvPr/>
        </p:nvSpPr>
        <p:spPr>
          <a:xfrm>
            <a:off x="609600" y="762000"/>
            <a:ext cx="11582400" cy="419100"/>
          </a:xfrm>
          <a:prstGeom prst="rect">
            <a:avLst/>
          </a:prstGeom>
          <a:noFill/>
        </p:spPr>
        <p:txBody>
          <a:bodyPr wrap="none" lIns="0" rIns="0" tIns="0" bIns="0" anchor="t">
            <a:spAutoFit/>
          </a:bodyPr>
          <a:lstStyle/>
          <a:p>
            <a:pPr algn="l"/>
            <a:r>
              <a:rPr b="1" sz="2400" i="0" u="none">
                <a:solidFill>
                  <a:srgbClr val="0F172A"/>
                </a:solidFill>
                <a:latin typeface="Noto Sans KR"/>
              </a:rPr>
              <a:t>오늘의 핵심 학습 목표</a:t>
            </a:r>
          </a:p>
        </p:txBody>
      </p:sp>
      <p:sp>
        <p:nvSpPr>
          <p:cNvPr id="16" name="TextBox 15"/>
          <p:cNvSpPr txBox="1"/>
          <p:nvPr/>
        </p:nvSpPr>
        <p:spPr>
          <a:xfrm>
            <a:off x="847725" y="3776662"/>
            <a:ext cx="2787848" cy="257175"/>
          </a:xfrm>
          <a:prstGeom prst="rect">
            <a:avLst/>
          </a:prstGeom>
          <a:noFill/>
        </p:spPr>
        <p:txBody>
          <a:bodyPr wrap="none" lIns="0" rIns="0" tIns="0" bIns="0" anchor="t">
            <a:spAutoFit/>
          </a:bodyPr>
          <a:lstStyle/>
          <a:p>
            <a:pPr algn="l"/>
            <a:r>
              <a:rPr b="1" sz="1500" i="0" u="none">
                <a:solidFill>
                  <a:srgbClr val="0F172A"/>
                </a:solidFill>
                <a:latin typeface="Noto Sans KR"/>
              </a:rPr>
              <a:t>의견 표현</a:t>
            </a:r>
          </a:p>
        </p:txBody>
      </p:sp>
      <p:sp>
        <p:nvSpPr>
          <p:cNvPr id="17" name="TextBox 16"/>
          <p:cNvSpPr txBox="1"/>
          <p:nvPr/>
        </p:nvSpPr>
        <p:spPr>
          <a:xfrm>
            <a:off x="847725" y="4148137"/>
            <a:ext cx="2219325" cy="457200"/>
          </a:xfrm>
          <a:prstGeom prst="rect">
            <a:avLst/>
          </a:prstGeom>
          <a:noFill/>
        </p:spPr>
        <p:txBody>
          <a:bodyPr wrap="square" lIns="0" rIns="0" tIns="0" bIns="0" anchor="t">
            <a:spAutoFit/>
          </a:bodyPr>
          <a:lstStyle/>
          <a:p>
            <a:pPr algn="l">
              <a:lnSpc>
                <a:spcPts val="1800"/>
              </a:lnSpc>
            </a:pPr>
            <a:r>
              <a:rPr b="0" sz="1200" i="0" u="none">
                <a:solidFill>
                  <a:srgbClr val="475569"/>
                </a:solidFill>
                <a:latin typeface="Noto Sans KR"/>
              </a:rPr>
              <a:t>단정 짓지 않고 부드럽게 내 생각을 전달하기</a:t>
            </a:r>
          </a:p>
        </p:txBody>
      </p:sp>
      <p:sp>
        <p:nvSpPr>
          <p:cNvPr id="18" name="TextBox 17"/>
          <p:cNvSpPr txBox="1"/>
          <p:nvPr/>
        </p:nvSpPr>
        <p:spPr>
          <a:xfrm>
            <a:off x="3638550" y="3776662"/>
            <a:ext cx="2787848" cy="257175"/>
          </a:xfrm>
          <a:prstGeom prst="rect">
            <a:avLst/>
          </a:prstGeom>
          <a:noFill/>
        </p:spPr>
        <p:txBody>
          <a:bodyPr wrap="none" lIns="0" rIns="0" tIns="0" bIns="0" anchor="t">
            <a:spAutoFit/>
          </a:bodyPr>
          <a:lstStyle/>
          <a:p>
            <a:pPr algn="l"/>
            <a:r>
              <a:rPr b="1" sz="1500" i="0" u="none">
                <a:solidFill>
                  <a:srgbClr val="0F172A"/>
                </a:solidFill>
                <a:latin typeface="Noto Sans KR"/>
              </a:rPr>
              <a:t>상황 짐작</a:t>
            </a:r>
          </a:p>
        </p:txBody>
      </p:sp>
      <p:sp>
        <p:nvSpPr>
          <p:cNvPr id="19" name="TextBox 18"/>
          <p:cNvSpPr txBox="1"/>
          <p:nvPr/>
        </p:nvSpPr>
        <p:spPr>
          <a:xfrm>
            <a:off x="3638550" y="4148137"/>
            <a:ext cx="2219325" cy="457200"/>
          </a:xfrm>
          <a:prstGeom prst="rect">
            <a:avLst/>
          </a:prstGeom>
          <a:noFill/>
        </p:spPr>
        <p:txBody>
          <a:bodyPr wrap="square" lIns="0" rIns="0" tIns="0" bIns="0" anchor="t">
            <a:spAutoFit/>
          </a:bodyPr>
          <a:lstStyle/>
          <a:p>
            <a:pPr algn="l">
              <a:lnSpc>
                <a:spcPts val="1800"/>
              </a:lnSpc>
            </a:pPr>
            <a:r>
              <a:rPr b="0" sz="1200" i="0" u="none">
                <a:solidFill>
                  <a:srgbClr val="475569"/>
                </a:solidFill>
                <a:latin typeface="Noto Sans KR"/>
              </a:rPr>
              <a:t>보고 들은 내용으로 상황 추측해 말하기</a:t>
            </a:r>
          </a:p>
        </p:txBody>
      </p:sp>
      <p:sp>
        <p:nvSpPr>
          <p:cNvPr id="20" name="TextBox 19"/>
          <p:cNvSpPr txBox="1"/>
          <p:nvPr/>
        </p:nvSpPr>
        <p:spPr>
          <a:xfrm>
            <a:off x="6429375" y="3776662"/>
            <a:ext cx="2787848" cy="257175"/>
          </a:xfrm>
          <a:prstGeom prst="rect">
            <a:avLst/>
          </a:prstGeom>
          <a:noFill/>
        </p:spPr>
        <p:txBody>
          <a:bodyPr wrap="none" lIns="0" rIns="0" tIns="0" bIns="0" anchor="t">
            <a:spAutoFit/>
          </a:bodyPr>
          <a:lstStyle/>
          <a:p>
            <a:pPr algn="l"/>
            <a:r>
              <a:rPr b="1" sz="1500" i="0" u="none">
                <a:solidFill>
                  <a:srgbClr val="0F172A"/>
                </a:solidFill>
                <a:latin typeface="Noto Sans KR"/>
              </a:rPr>
              <a:t>까닭 설명</a:t>
            </a:r>
          </a:p>
        </p:txBody>
      </p:sp>
      <p:sp>
        <p:nvSpPr>
          <p:cNvPr id="21" name="TextBox 20"/>
          <p:cNvSpPr txBox="1"/>
          <p:nvPr/>
        </p:nvSpPr>
        <p:spPr>
          <a:xfrm>
            <a:off x="6429375" y="4148137"/>
            <a:ext cx="2219325" cy="457200"/>
          </a:xfrm>
          <a:prstGeom prst="rect">
            <a:avLst/>
          </a:prstGeom>
          <a:noFill/>
        </p:spPr>
        <p:txBody>
          <a:bodyPr wrap="square" lIns="0" rIns="0" tIns="0" bIns="0" anchor="t">
            <a:spAutoFit/>
          </a:bodyPr>
          <a:lstStyle/>
          <a:p>
            <a:pPr algn="l">
              <a:lnSpc>
                <a:spcPts val="1800"/>
              </a:lnSpc>
            </a:pPr>
            <a:r>
              <a:rPr b="0" sz="1200" i="0" u="none">
                <a:solidFill>
                  <a:srgbClr val="475569"/>
                </a:solidFill>
                <a:latin typeface="Noto Sans KR"/>
              </a:rPr>
              <a:t>사정과 배경 정보를 친절하게 밝히기</a:t>
            </a:r>
          </a:p>
        </p:txBody>
      </p:sp>
      <p:sp>
        <p:nvSpPr>
          <p:cNvPr id="22" name="TextBox 21"/>
          <p:cNvSpPr txBox="1"/>
          <p:nvPr/>
        </p:nvSpPr>
        <p:spPr>
          <a:xfrm>
            <a:off x="9220200" y="3776662"/>
            <a:ext cx="2787848" cy="257175"/>
          </a:xfrm>
          <a:prstGeom prst="rect">
            <a:avLst/>
          </a:prstGeom>
          <a:noFill/>
        </p:spPr>
        <p:txBody>
          <a:bodyPr wrap="none" lIns="0" rIns="0" tIns="0" bIns="0" anchor="t">
            <a:spAutoFit/>
          </a:bodyPr>
          <a:lstStyle/>
          <a:p>
            <a:pPr algn="l"/>
            <a:r>
              <a:rPr b="1" sz="1500" i="0" u="none">
                <a:solidFill>
                  <a:srgbClr val="0F172A"/>
                </a:solidFill>
                <a:latin typeface="Noto Sans KR"/>
              </a:rPr>
              <a:t>배려 질문</a:t>
            </a:r>
          </a:p>
        </p:txBody>
      </p:sp>
      <p:sp>
        <p:nvSpPr>
          <p:cNvPr id="23" name="TextBox 22"/>
          <p:cNvSpPr txBox="1"/>
          <p:nvPr/>
        </p:nvSpPr>
        <p:spPr>
          <a:xfrm>
            <a:off x="9220200" y="4148137"/>
            <a:ext cx="2219325" cy="457200"/>
          </a:xfrm>
          <a:prstGeom prst="rect">
            <a:avLst/>
          </a:prstGeom>
          <a:noFill/>
        </p:spPr>
        <p:txBody>
          <a:bodyPr wrap="square" lIns="0" rIns="0" tIns="0" bIns="0" anchor="t">
            <a:spAutoFit/>
          </a:bodyPr>
          <a:lstStyle/>
          <a:p>
            <a:pPr algn="l">
              <a:lnSpc>
                <a:spcPts val="1800"/>
              </a:lnSpc>
            </a:pPr>
            <a:r>
              <a:rPr b="0" sz="1200" i="0" u="none">
                <a:solidFill>
                  <a:srgbClr val="475569"/>
                </a:solidFill>
                <a:latin typeface="Noto Sans KR"/>
              </a:rPr>
              <a:t>상대방을 배려하며 정중하게 되묻기</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609600" y="2371725"/>
            <a:ext cx="5286375" cy="895350"/>
          </a:xfrm>
          <a:prstGeom prst="rect">
            <a:avLst/>
          </a:prstGeom>
          <a:solidFill>
            <a:srgbClr val="F8FA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609600" y="3457575"/>
            <a:ext cx="5286375" cy="895350"/>
          </a:xfrm>
          <a:prstGeom prst="rect">
            <a:avLst/>
          </a:prstGeom>
          <a:solidFill>
            <a:srgbClr val="F8FA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09600" y="4543425"/>
            <a:ext cx="5286375" cy="895350"/>
          </a:xfrm>
          <a:prstGeom prst="rect">
            <a:avLst/>
          </a:prstGeom>
          <a:solidFill>
            <a:srgbClr val="F8FA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09600" y="2371725"/>
            <a:ext cx="38100" cy="895350"/>
          </a:xfrm>
          <a:prstGeom prst="rect">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09600" y="3457575"/>
            <a:ext cx="38100" cy="895350"/>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609600" y="4543425"/>
            <a:ext cx="38100" cy="895350"/>
          </a:xfrm>
          <a:prstGeom prst="rect">
            <a:avLst/>
          </a:prstGeom>
          <a:solidFill>
            <a:srgbClr val="D9770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8" name="Picture 7" descr="image.png"/>
          <p:cNvPicPr>
            <a:picLocks noChangeAspect="1"/>
          </p:cNvPicPr>
          <p:nvPr/>
        </p:nvPicPr>
        <p:blipFill>
          <a:blip r:embed="rId2"/>
          <a:stretch>
            <a:fillRect/>
          </a:stretch>
        </p:blipFill>
        <p:spPr>
          <a:xfrm>
            <a:off x="6276975" y="2095500"/>
            <a:ext cx="5305425" cy="3619500"/>
          </a:xfrm>
          <a:prstGeom prst="rect">
            <a:avLst/>
          </a:prstGeom>
        </p:spPr>
      </p:pic>
      <p:pic>
        <p:nvPicPr>
          <p:cNvPr id="9" name="Picture 8" descr="image.png"/>
          <p:cNvPicPr>
            <a:picLocks noChangeAspect="1"/>
          </p:cNvPicPr>
          <p:nvPr/>
        </p:nvPicPr>
        <p:blipFill>
          <a:blip r:embed="rId3"/>
          <a:stretch>
            <a:fillRect/>
          </a:stretch>
        </p:blipFill>
        <p:spPr>
          <a:xfrm>
            <a:off x="6286500" y="2105025"/>
            <a:ext cx="5286375" cy="3600450"/>
          </a:xfrm>
          <a:prstGeom prst="rect">
            <a:avLst/>
          </a:prstGeom>
        </p:spPr>
      </p:pic>
      <p:sp>
        <p:nvSpPr>
          <p:cNvPr id="10" name="TextBox 9"/>
          <p:cNvSpPr txBox="1"/>
          <p:nvPr/>
        </p:nvSpPr>
        <p:spPr>
          <a:xfrm>
            <a:off x="609600" y="533400"/>
            <a:ext cx="11582400" cy="171450"/>
          </a:xfrm>
          <a:prstGeom prst="rect">
            <a:avLst/>
          </a:prstGeom>
          <a:noFill/>
        </p:spPr>
        <p:txBody>
          <a:bodyPr wrap="none" lIns="0" rIns="0" tIns="0" bIns="0" anchor="t">
            <a:spAutoFit/>
          </a:bodyPr>
          <a:lstStyle/>
          <a:p>
            <a:pPr algn="l"/>
            <a:r>
              <a:rPr b="1" sz="1200" i="0" u="none">
                <a:solidFill>
                  <a:srgbClr val="2563EB"/>
                </a:solidFill>
                <a:latin typeface="Noto Sans KR"/>
              </a:rPr>
              <a:t>EXPRESSING OPINIONS</a:t>
            </a:r>
          </a:p>
        </p:txBody>
      </p:sp>
      <p:sp>
        <p:nvSpPr>
          <p:cNvPr id="11" name="TextBox 10"/>
          <p:cNvSpPr txBox="1"/>
          <p:nvPr/>
        </p:nvSpPr>
        <p:spPr>
          <a:xfrm>
            <a:off x="609600" y="762000"/>
            <a:ext cx="11582400" cy="419100"/>
          </a:xfrm>
          <a:prstGeom prst="rect">
            <a:avLst/>
          </a:prstGeom>
          <a:noFill/>
        </p:spPr>
        <p:txBody>
          <a:bodyPr wrap="none" lIns="0" rIns="0" tIns="0" bIns="0" anchor="t">
            <a:spAutoFit/>
          </a:bodyPr>
          <a:lstStyle/>
          <a:p>
            <a:pPr algn="l"/>
            <a:r>
              <a:rPr b="1" sz="2400" i="0" u="none">
                <a:solidFill>
                  <a:srgbClr val="0F172A"/>
                </a:solidFill>
                <a:latin typeface="Noto Sans KR"/>
              </a:rPr>
              <a:t>좋아하는 것과 생각 묻고 말하기</a:t>
            </a:r>
          </a:p>
        </p:txBody>
      </p:sp>
      <p:sp>
        <p:nvSpPr>
          <p:cNvPr id="12" name="TextBox 11"/>
          <p:cNvSpPr txBox="1"/>
          <p:nvPr/>
        </p:nvSpPr>
        <p:spPr>
          <a:xfrm>
            <a:off x="876300" y="2562225"/>
            <a:ext cx="6288285" cy="228600"/>
          </a:xfrm>
          <a:prstGeom prst="rect">
            <a:avLst/>
          </a:prstGeom>
          <a:noFill/>
        </p:spPr>
        <p:txBody>
          <a:bodyPr wrap="none" lIns="0" rIns="0" tIns="0" bIns="0" anchor="t">
            <a:spAutoFit/>
          </a:bodyPr>
          <a:lstStyle/>
          <a:p>
            <a:pPr algn="l"/>
            <a:r>
              <a:rPr b="1" sz="1350" i="0" u="none">
                <a:solidFill>
                  <a:srgbClr val="2563EB"/>
                </a:solidFill>
                <a:latin typeface="Noto Sans KR"/>
              </a:rPr>
              <a:t>~에 대해 어떻게 생각해요?</a:t>
            </a:r>
          </a:p>
        </p:txBody>
      </p:sp>
      <p:sp>
        <p:nvSpPr>
          <p:cNvPr id="13" name="TextBox 12"/>
          <p:cNvSpPr txBox="1"/>
          <p:nvPr/>
        </p:nvSpPr>
        <p:spPr>
          <a:xfrm>
            <a:off x="876300" y="2847975"/>
            <a:ext cx="5988843" cy="228600"/>
          </a:xfrm>
          <a:prstGeom prst="rect">
            <a:avLst/>
          </a:prstGeom>
          <a:noFill/>
        </p:spPr>
        <p:txBody>
          <a:bodyPr wrap="none" lIns="0" rIns="0" tIns="0" bIns="0" anchor="t">
            <a:spAutoFit/>
          </a:bodyPr>
          <a:lstStyle/>
          <a:p>
            <a:pPr algn="l"/>
            <a:r>
              <a:rPr b="0" sz="1350" i="0" u="none">
                <a:solidFill>
                  <a:srgbClr val="334155"/>
                </a:solidFill>
                <a:latin typeface="Noto Sans KR"/>
              </a:rPr>
              <a:t>"정치에 대해 어떻게 생각해요?"</a:t>
            </a:r>
          </a:p>
        </p:txBody>
      </p:sp>
      <p:sp>
        <p:nvSpPr>
          <p:cNvPr id="14" name="TextBox 13"/>
          <p:cNvSpPr txBox="1"/>
          <p:nvPr/>
        </p:nvSpPr>
        <p:spPr>
          <a:xfrm>
            <a:off x="876300" y="3648075"/>
            <a:ext cx="6288285" cy="228600"/>
          </a:xfrm>
          <a:prstGeom prst="rect">
            <a:avLst/>
          </a:prstGeom>
          <a:noFill/>
        </p:spPr>
        <p:txBody>
          <a:bodyPr wrap="none" lIns="0" rIns="0" tIns="0" bIns="0" anchor="t">
            <a:spAutoFit/>
          </a:bodyPr>
          <a:lstStyle/>
          <a:p>
            <a:pPr algn="l"/>
            <a:r>
              <a:rPr b="1" sz="1350" i="0" u="none">
                <a:solidFill>
                  <a:srgbClr val="0D9488"/>
                </a:solidFill>
                <a:latin typeface="Noto Sans KR"/>
              </a:rPr>
              <a:t>-는 것 같아요 (단정 피하기)</a:t>
            </a:r>
          </a:p>
        </p:txBody>
      </p:sp>
      <p:sp>
        <p:nvSpPr>
          <p:cNvPr id="15" name="TextBox 14"/>
          <p:cNvSpPr txBox="1"/>
          <p:nvPr/>
        </p:nvSpPr>
        <p:spPr>
          <a:xfrm>
            <a:off x="876300" y="3933825"/>
            <a:ext cx="5988843" cy="228600"/>
          </a:xfrm>
          <a:prstGeom prst="rect">
            <a:avLst/>
          </a:prstGeom>
          <a:noFill/>
        </p:spPr>
        <p:txBody>
          <a:bodyPr wrap="none" lIns="0" rIns="0" tIns="0" bIns="0" anchor="t">
            <a:spAutoFit/>
          </a:bodyPr>
          <a:lstStyle/>
          <a:p>
            <a:pPr algn="l"/>
            <a:r>
              <a:rPr b="0" sz="1350" i="0" u="none">
                <a:solidFill>
                  <a:srgbClr val="334155"/>
                </a:solidFill>
                <a:latin typeface="Noto Sans KR"/>
              </a:rPr>
              <a:t>"문화 차이가 있는 것 같아요."</a:t>
            </a:r>
          </a:p>
        </p:txBody>
      </p:sp>
      <p:sp>
        <p:nvSpPr>
          <p:cNvPr id="16" name="TextBox 15"/>
          <p:cNvSpPr txBox="1"/>
          <p:nvPr/>
        </p:nvSpPr>
        <p:spPr>
          <a:xfrm>
            <a:off x="876300" y="4733925"/>
            <a:ext cx="6288285" cy="228600"/>
          </a:xfrm>
          <a:prstGeom prst="rect">
            <a:avLst/>
          </a:prstGeom>
          <a:noFill/>
        </p:spPr>
        <p:txBody>
          <a:bodyPr wrap="none" lIns="0" rIns="0" tIns="0" bIns="0" anchor="t">
            <a:spAutoFit/>
          </a:bodyPr>
          <a:lstStyle/>
          <a:p>
            <a:pPr algn="l"/>
            <a:r>
              <a:rPr b="1" sz="1350" i="0" u="none">
                <a:solidFill>
                  <a:srgbClr val="D97706"/>
                </a:solidFill>
                <a:latin typeface="Noto Sans KR"/>
              </a:rPr>
              <a:t>-는 편이에요 (대체로 그러함)</a:t>
            </a:r>
          </a:p>
        </p:txBody>
      </p:sp>
      <p:sp>
        <p:nvSpPr>
          <p:cNvPr id="17" name="TextBox 16"/>
          <p:cNvSpPr txBox="1"/>
          <p:nvPr/>
        </p:nvSpPr>
        <p:spPr>
          <a:xfrm>
            <a:off x="876300" y="5019675"/>
            <a:ext cx="5988843" cy="228600"/>
          </a:xfrm>
          <a:prstGeom prst="rect">
            <a:avLst/>
          </a:prstGeom>
          <a:noFill/>
        </p:spPr>
        <p:txBody>
          <a:bodyPr wrap="none" lIns="0" rIns="0" tIns="0" bIns="0" anchor="t">
            <a:spAutoFit/>
          </a:bodyPr>
          <a:lstStyle/>
          <a:p>
            <a:pPr algn="l"/>
            <a:r>
              <a:rPr b="0" sz="1350" i="0" u="none">
                <a:solidFill>
                  <a:srgbClr val="334155"/>
                </a:solidFill>
                <a:latin typeface="Noto Sans KR"/>
              </a:rPr>
              <a:t>"저는 아침에 읽는 편이에요."</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8FAFC"/>
        </a:solidFill>
        <a:effectLst/>
      </p:bgPr>
    </p:bg>
    <p:spTree>
      <p:nvGrpSpPr>
        <p:cNvPr id="1" name=""/>
        <p:cNvGrpSpPr/>
        <p:nvPr/>
      </p:nvGrpSpPr>
      <p:grpSpPr/>
      <p:sp>
        <p:nvSpPr>
          <p:cNvPr id="2" name="Rounded Rectangle 1"/>
          <p:cNvSpPr/>
          <p:nvPr/>
        </p:nvSpPr>
        <p:spPr>
          <a:xfrm>
            <a:off x="5753100" y="2157412"/>
            <a:ext cx="5829300" cy="1038225"/>
          </a:xfrm>
          <a:prstGeom prst="roundRect">
            <a:avLst>
              <a:gd name="adj" fmla="val 11009"/>
            </a:avLst>
          </a:prstGeom>
          <a:solidFill>
            <a:srgbClr val="FFFFFF"/>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5753100" y="3386137"/>
            <a:ext cx="5829300" cy="1038225"/>
          </a:xfrm>
          <a:prstGeom prst="roundRect">
            <a:avLst>
              <a:gd name="adj" fmla="val 11009"/>
            </a:avLst>
          </a:prstGeom>
          <a:solidFill>
            <a:srgbClr val="FFFFFF"/>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5753100" y="4614862"/>
            <a:ext cx="5829300" cy="1038225"/>
          </a:xfrm>
          <a:prstGeom prst="roundRect">
            <a:avLst>
              <a:gd name="adj" fmla="val 11009"/>
            </a:avLst>
          </a:prstGeom>
          <a:solidFill>
            <a:srgbClr val="FFFFFF"/>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10368408" y="2400300"/>
            <a:ext cx="975866" cy="247650"/>
          </a:xfrm>
          <a:prstGeom prst="roundRect">
            <a:avLst>
              <a:gd name="adj" fmla="val 23076"/>
            </a:avLst>
          </a:prstGeom>
          <a:solidFill>
            <a:srgbClr val="F1F5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10412908" y="3629025"/>
            <a:ext cx="931366" cy="247650"/>
          </a:xfrm>
          <a:prstGeom prst="roundRect">
            <a:avLst>
              <a:gd name="adj" fmla="val 23076"/>
            </a:avLst>
          </a:prstGeom>
          <a:solidFill>
            <a:srgbClr val="F1F5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10583316" y="4857750"/>
            <a:ext cx="760958" cy="247650"/>
          </a:xfrm>
          <a:prstGeom prst="roundRect">
            <a:avLst>
              <a:gd name="adj" fmla="val 23076"/>
            </a:avLst>
          </a:prstGeom>
          <a:solidFill>
            <a:srgbClr val="F1F5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8" name="Picture 7" descr="image.png"/>
          <p:cNvPicPr>
            <a:picLocks noChangeAspect="1"/>
          </p:cNvPicPr>
          <p:nvPr/>
        </p:nvPicPr>
        <p:blipFill>
          <a:blip r:embed="rId2"/>
          <a:stretch>
            <a:fillRect/>
          </a:stretch>
        </p:blipFill>
        <p:spPr>
          <a:xfrm>
            <a:off x="609600" y="2190750"/>
            <a:ext cx="4876800" cy="3429000"/>
          </a:xfrm>
          <a:prstGeom prst="rect">
            <a:avLst/>
          </a:prstGeom>
        </p:spPr>
      </p:pic>
      <p:pic>
        <p:nvPicPr>
          <p:cNvPr id="9" name="Picture 8" descr="image.png"/>
          <p:cNvPicPr>
            <a:picLocks noChangeAspect="1"/>
          </p:cNvPicPr>
          <p:nvPr/>
        </p:nvPicPr>
        <p:blipFill>
          <a:blip r:embed="rId3"/>
          <a:stretch>
            <a:fillRect/>
          </a:stretch>
        </p:blipFill>
        <p:spPr>
          <a:xfrm>
            <a:off x="619125" y="2200275"/>
            <a:ext cx="4857750" cy="3409950"/>
          </a:xfrm>
          <a:prstGeom prst="rect">
            <a:avLst/>
          </a:prstGeom>
        </p:spPr>
      </p:pic>
      <p:sp>
        <p:nvSpPr>
          <p:cNvPr id="10" name="TextBox 9"/>
          <p:cNvSpPr txBox="1"/>
          <p:nvPr/>
        </p:nvSpPr>
        <p:spPr>
          <a:xfrm>
            <a:off x="609600" y="533400"/>
            <a:ext cx="11582400" cy="171450"/>
          </a:xfrm>
          <a:prstGeom prst="rect">
            <a:avLst/>
          </a:prstGeom>
          <a:noFill/>
        </p:spPr>
        <p:txBody>
          <a:bodyPr wrap="none" lIns="0" rIns="0" tIns="0" bIns="0" anchor="t">
            <a:spAutoFit/>
          </a:bodyPr>
          <a:lstStyle/>
          <a:p>
            <a:pPr algn="l"/>
            <a:r>
              <a:rPr b="1" sz="1200" i="0" u="none">
                <a:solidFill>
                  <a:srgbClr val="2563EB"/>
                </a:solidFill>
                <a:latin typeface="Noto Sans KR"/>
              </a:rPr>
              <a:t>MAKING GUESSES</a:t>
            </a:r>
          </a:p>
        </p:txBody>
      </p:sp>
      <p:sp>
        <p:nvSpPr>
          <p:cNvPr id="11" name="TextBox 10"/>
          <p:cNvSpPr txBox="1"/>
          <p:nvPr/>
        </p:nvSpPr>
        <p:spPr>
          <a:xfrm>
            <a:off x="609600" y="762000"/>
            <a:ext cx="11582400" cy="419100"/>
          </a:xfrm>
          <a:prstGeom prst="rect">
            <a:avLst/>
          </a:prstGeom>
          <a:noFill/>
        </p:spPr>
        <p:txBody>
          <a:bodyPr wrap="none" lIns="0" rIns="0" tIns="0" bIns="0" anchor="t">
            <a:spAutoFit/>
          </a:bodyPr>
          <a:lstStyle/>
          <a:p>
            <a:pPr algn="l"/>
            <a:r>
              <a:rPr b="1" sz="2400" i="0" u="none">
                <a:solidFill>
                  <a:srgbClr val="0F172A"/>
                </a:solidFill>
                <a:latin typeface="Noto Sans KR"/>
              </a:rPr>
              <a:t>보고 들은 것으로 짐작하기</a:t>
            </a:r>
          </a:p>
        </p:txBody>
      </p:sp>
      <p:sp>
        <p:nvSpPr>
          <p:cNvPr id="12" name="TextBox 11"/>
          <p:cNvSpPr txBox="1"/>
          <p:nvPr/>
        </p:nvSpPr>
        <p:spPr>
          <a:xfrm>
            <a:off x="5991225" y="2728912"/>
            <a:ext cx="6200775" cy="228600"/>
          </a:xfrm>
          <a:prstGeom prst="rect">
            <a:avLst/>
          </a:prstGeom>
          <a:noFill/>
        </p:spPr>
        <p:txBody>
          <a:bodyPr wrap="none" lIns="0" rIns="0" tIns="0" bIns="0" anchor="t">
            <a:spAutoFit/>
          </a:bodyPr>
          <a:lstStyle/>
          <a:p>
            <a:pPr algn="l"/>
            <a:r>
              <a:rPr b="0" sz="1350" i="0" u="none">
                <a:solidFill>
                  <a:srgbClr val="2563EB"/>
                </a:solidFill>
                <a:latin typeface="Noto Sans KR"/>
              </a:rPr>
              <a:t>"저는 몇 살처럼 보여요?"</a:t>
            </a:r>
          </a:p>
        </p:txBody>
      </p:sp>
      <p:sp>
        <p:nvSpPr>
          <p:cNvPr id="13" name="TextBox 12"/>
          <p:cNvSpPr txBox="1"/>
          <p:nvPr/>
        </p:nvSpPr>
        <p:spPr>
          <a:xfrm>
            <a:off x="5991225" y="3957637"/>
            <a:ext cx="6200775" cy="228600"/>
          </a:xfrm>
          <a:prstGeom prst="rect">
            <a:avLst/>
          </a:prstGeom>
          <a:noFill/>
        </p:spPr>
        <p:txBody>
          <a:bodyPr wrap="none" lIns="0" rIns="0" tIns="0" bIns="0" anchor="t">
            <a:spAutoFit/>
          </a:bodyPr>
          <a:lstStyle/>
          <a:p>
            <a:pPr algn="l"/>
            <a:r>
              <a:rPr b="0" sz="1350" i="0" u="none">
                <a:solidFill>
                  <a:srgbClr val="2563EB"/>
                </a:solidFill>
                <a:latin typeface="Noto Sans KR"/>
              </a:rPr>
              <a:t>"그때는 한국어가 서툴렀나 봐요."</a:t>
            </a:r>
          </a:p>
        </p:txBody>
      </p:sp>
      <p:sp>
        <p:nvSpPr>
          <p:cNvPr id="14" name="TextBox 13"/>
          <p:cNvSpPr txBox="1"/>
          <p:nvPr/>
        </p:nvSpPr>
        <p:spPr>
          <a:xfrm>
            <a:off x="5991225" y="5186362"/>
            <a:ext cx="6200775" cy="228600"/>
          </a:xfrm>
          <a:prstGeom prst="rect">
            <a:avLst/>
          </a:prstGeom>
          <a:noFill/>
        </p:spPr>
        <p:txBody>
          <a:bodyPr wrap="none" lIns="0" rIns="0" tIns="0" bIns="0" anchor="t">
            <a:spAutoFit/>
          </a:bodyPr>
          <a:lstStyle/>
          <a:p>
            <a:pPr algn="l"/>
            <a:r>
              <a:rPr b="0" sz="1350" i="0" u="none">
                <a:solidFill>
                  <a:srgbClr val="2563EB"/>
                </a:solidFill>
                <a:latin typeface="Noto Sans KR"/>
              </a:rPr>
              <a:t>"칼국수 좋아하시나 봐요."</a:t>
            </a:r>
          </a:p>
        </p:txBody>
      </p:sp>
      <p:sp>
        <p:nvSpPr>
          <p:cNvPr id="15" name="TextBox 14"/>
          <p:cNvSpPr txBox="1"/>
          <p:nvPr/>
        </p:nvSpPr>
        <p:spPr>
          <a:xfrm>
            <a:off x="5991225" y="2395537"/>
            <a:ext cx="2639783" cy="257175"/>
          </a:xfrm>
          <a:prstGeom prst="rect">
            <a:avLst/>
          </a:prstGeom>
          <a:noFill/>
        </p:spPr>
        <p:txBody>
          <a:bodyPr wrap="none" lIns="0" rIns="0" tIns="0" bIns="0" anchor="t">
            <a:spAutoFit/>
          </a:bodyPr>
          <a:lstStyle/>
          <a:p>
            <a:pPr algn="l"/>
            <a:r>
              <a:rPr b="1" sz="1500" i="0" u="none">
                <a:solidFill>
                  <a:srgbClr val="0F172A"/>
                </a:solidFill>
                <a:latin typeface="Noto Sans KR"/>
              </a:rPr>
              <a:t>~ 같아요 / ~처럼 보여요</a:t>
            </a:r>
          </a:p>
        </p:txBody>
      </p:sp>
      <p:sp>
        <p:nvSpPr>
          <p:cNvPr id="16" name="TextBox 15"/>
          <p:cNvSpPr txBox="1"/>
          <p:nvPr/>
        </p:nvSpPr>
        <p:spPr>
          <a:xfrm>
            <a:off x="10463658" y="2438400"/>
            <a:ext cx="880616" cy="171450"/>
          </a:xfrm>
          <a:prstGeom prst="rect">
            <a:avLst/>
          </a:prstGeom>
          <a:noFill/>
        </p:spPr>
        <p:txBody>
          <a:bodyPr wrap="square" lIns="0" rIns="0" tIns="0" bIns="0" anchor="t">
            <a:spAutoFit/>
          </a:bodyPr>
          <a:lstStyle/>
          <a:p>
            <a:pPr algn="l"/>
            <a:r>
              <a:rPr b="0" sz="1050" i="0" u="none">
                <a:solidFill>
                  <a:srgbClr val="475569"/>
                </a:solidFill>
                <a:latin typeface="Noto Sans KR"/>
              </a:rPr>
              <a:t>외모 · 분위기</a:t>
            </a:r>
          </a:p>
        </p:txBody>
      </p:sp>
      <p:sp>
        <p:nvSpPr>
          <p:cNvPr id="17" name="TextBox 16"/>
          <p:cNvSpPr txBox="1"/>
          <p:nvPr/>
        </p:nvSpPr>
        <p:spPr>
          <a:xfrm>
            <a:off x="5991225" y="3624262"/>
            <a:ext cx="1477997" cy="257175"/>
          </a:xfrm>
          <a:prstGeom prst="rect">
            <a:avLst/>
          </a:prstGeom>
          <a:noFill/>
        </p:spPr>
        <p:txBody>
          <a:bodyPr wrap="none" lIns="0" rIns="0" tIns="0" bIns="0" anchor="t">
            <a:spAutoFit/>
          </a:bodyPr>
          <a:lstStyle/>
          <a:p>
            <a:pPr algn="l"/>
            <a:r>
              <a:rPr b="1" sz="1500" i="0" u="none">
                <a:solidFill>
                  <a:srgbClr val="0F172A"/>
                </a:solidFill>
                <a:latin typeface="Noto Sans KR"/>
              </a:rPr>
              <a:t>-았/었나 봐요</a:t>
            </a:r>
          </a:p>
        </p:txBody>
      </p:sp>
      <p:sp>
        <p:nvSpPr>
          <p:cNvPr id="18" name="TextBox 17"/>
          <p:cNvSpPr txBox="1"/>
          <p:nvPr/>
        </p:nvSpPr>
        <p:spPr>
          <a:xfrm>
            <a:off x="10508158" y="3667125"/>
            <a:ext cx="836116" cy="171450"/>
          </a:xfrm>
          <a:prstGeom prst="rect">
            <a:avLst/>
          </a:prstGeom>
          <a:noFill/>
        </p:spPr>
        <p:txBody>
          <a:bodyPr wrap="square" lIns="0" rIns="0" tIns="0" bIns="0" anchor="t">
            <a:spAutoFit/>
          </a:bodyPr>
          <a:lstStyle/>
          <a:p>
            <a:pPr algn="l"/>
            <a:r>
              <a:rPr b="0" sz="1050" i="0" u="none">
                <a:solidFill>
                  <a:srgbClr val="475569"/>
                </a:solidFill>
                <a:latin typeface="Noto Sans KR"/>
              </a:rPr>
              <a:t>과거 일 추측</a:t>
            </a:r>
          </a:p>
        </p:txBody>
      </p:sp>
      <p:sp>
        <p:nvSpPr>
          <p:cNvPr id="19" name="TextBox 18"/>
          <p:cNvSpPr txBox="1"/>
          <p:nvPr/>
        </p:nvSpPr>
        <p:spPr>
          <a:xfrm>
            <a:off x="5991225" y="4852987"/>
            <a:ext cx="1569532" cy="257175"/>
          </a:xfrm>
          <a:prstGeom prst="rect">
            <a:avLst/>
          </a:prstGeom>
          <a:noFill/>
        </p:spPr>
        <p:txBody>
          <a:bodyPr wrap="none" lIns="0" rIns="0" tIns="0" bIns="0" anchor="t">
            <a:spAutoFit/>
          </a:bodyPr>
          <a:lstStyle/>
          <a:p>
            <a:pPr algn="l"/>
            <a:r>
              <a:rPr b="1" sz="1500" i="0" u="none">
                <a:solidFill>
                  <a:srgbClr val="0F172A"/>
                </a:solidFill>
                <a:latin typeface="Noto Sans KR"/>
              </a:rPr>
              <a:t>-(으)시나 봐요</a:t>
            </a:r>
          </a:p>
        </p:txBody>
      </p:sp>
      <p:sp>
        <p:nvSpPr>
          <p:cNvPr id="20" name="TextBox 19"/>
          <p:cNvSpPr txBox="1"/>
          <p:nvPr/>
        </p:nvSpPr>
        <p:spPr>
          <a:xfrm>
            <a:off x="10678566" y="4895850"/>
            <a:ext cx="665708" cy="171450"/>
          </a:xfrm>
          <a:prstGeom prst="rect">
            <a:avLst/>
          </a:prstGeom>
          <a:noFill/>
        </p:spPr>
        <p:txBody>
          <a:bodyPr wrap="square" lIns="0" rIns="0" tIns="0" bIns="0" anchor="t">
            <a:spAutoFit/>
          </a:bodyPr>
          <a:lstStyle/>
          <a:p>
            <a:pPr algn="l"/>
            <a:r>
              <a:rPr b="0" sz="1050" i="0" u="none">
                <a:solidFill>
                  <a:srgbClr val="475569"/>
                </a:solidFill>
                <a:latin typeface="Noto Sans KR"/>
              </a:rPr>
              <a:t>높임 대상</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ounded Rectangle 1"/>
          <p:cNvSpPr/>
          <p:nvPr/>
        </p:nvSpPr>
        <p:spPr>
          <a:xfrm>
            <a:off x="609600" y="2800350"/>
            <a:ext cx="3505200" cy="2209800"/>
          </a:xfrm>
          <a:prstGeom prst="roundRect">
            <a:avLst>
              <a:gd name="adj" fmla="val 6896"/>
            </a:avLst>
          </a:prstGeom>
          <a:solidFill>
            <a:srgbClr val="F8FAFC"/>
          </a:solidFill>
          <a:ln w="9525">
            <a:solidFill>
              <a:srgbClr val="CBD5E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4343400" y="2800350"/>
            <a:ext cx="3505200" cy="2209800"/>
          </a:xfrm>
          <a:prstGeom prst="roundRect">
            <a:avLst>
              <a:gd name="adj" fmla="val 6896"/>
            </a:avLst>
          </a:prstGeom>
          <a:solidFill>
            <a:srgbClr val="F8FAFC"/>
          </a:solidFill>
          <a:ln w="9525">
            <a:solidFill>
              <a:srgbClr val="CBD5E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8077200" y="2800350"/>
            <a:ext cx="3505200" cy="2209800"/>
          </a:xfrm>
          <a:prstGeom prst="roundRect">
            <a:avLst>
              <a:gd name="adj" fmla="val 6896"/>
            </a:avLst>
          </a:prstGeom>
          <a:solidFill>
            <a:srgbClr val="F8FAFC"/>
          </a:solidFill>
          <a:ln w="9525">
            <a:solidFill>
              <a:srgbClr val="CBD5E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847725" y="4171950"/>
            <a:ext cx="3028950" cy="523875"/>
          </a:xfrm>
          <a:prstGeom prst="roundRect">
            <a:avLst>
              <a:gd name="adj" fmla="val 14545"/>
            </a:avLst>
          </a:prstGeom>
          <a:solidFill>
            <a:srgbClr val="FFFFFF"/>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4581525" y="4171950"/>
            <a:ext cx="3028950" cy="523875"/>
          </a:xfrm>
          <a:prstGeom prst="roundRect">
            <a:avLst>
              <a:gd name="adj" fmla="val 14545"/>
            </a:avLst>
          </a:prstGeom>
          <a:solidFill>
            <a:srgbClr val="FFFFFF"/>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8315325" y="4171950"/>
            <a:ext cx="3028950" cy="523875"/>
          </a:xfrm>
          <a:prstGeom prst="roundRect">
            <a:avLst>
              <a:gd name="adj" fmla="val 14545"/>
            </a:avLst>
          </a:prstGeom>
          <a:solidFill>
            <a:srgbClr val="FFFFFF"/>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09600" y="533400"/>
            <a:ext cx="11582400" cy="171450"/>
          </a:xfrm>
          <a:prstGeom prst="rect">
            <a:avLst/>
          </a:prstGeom>
          <a:noFill/>
        </p:spPr>
        <p:txBody>
          <a:bodyPr wrap="none" lIns="0" rIns="0" tIns="0" bIns="0" anchor="t">
            <a:spAutoFit/>
          </a:bodyPr>
          <a:lstStyle/>
          <a:p>
            <a:pPr algn="l"/>
            <a:r>
              <a:rPr b="1" sz="1200" i="0" u="none">
                <a:solidFill>
                  <a:srgbClr val="2563EB"/>
                </a:solidFill>
                <a:latin typeface="Noto Sans KR"/>
              </a:rPr>
              <a:t>REASONS &amp; CONTEXT</a:t>
            </a:r>
          </a:p>
        </p:txBody>
      </p:sp>
      <p:sp>
        <p:nvSpPr>
          <p:cNvPr id="9" name="TextBox 8"/>
          <p:cNvSpPr txBox="1"/>
          <p:nvPr/>
        </p:nvSpPr>
        <p:spPr>
          <a:xfrm>
            <a:off x="609600" y="762000"/>
            <a:ext cx="11582400" cy="419100"/>
          </a:xfrm>
          <a:prstGeom prst="rect">
            <a:avLst/>
          </a:prstGeom>
          <a:noFill/>
        </p:spPr>
        <p:txBody>
          <a:bodyPr wrap="none" lIns="0" rIns="0" tIns="0" bIns="0" anchor="t">
            <a:spAutoFit/>
          </a:bodyPr>
          <a:lstStyle/>
          <a:p>
            <a:pPr algn="l"/>
            <a:r>
              <a:rPr b="1" sz="2400" i="0" u="none">
                <a:solidFill>
                  <a:srgbClr val="0F172A"/>
                </a:solidFill>
                <a:latin typeface="Noto Sans KR"/>
              </a:rPr>
              <a:t>까닭 말하기와 바탕 깔기</a:t>
            </a:r>
          </a:p>
        </p:txBody>
      </p:sp>
      <p:sp>
        <p:nvSpPr>
          <p:cNvPr id="10" name="TextBox 9"/>
          <p:cNvSpPr txBox="1"/>
          <p:nvPr/>
        </p:nvSpPr>
        <p:spPr>
          <a:xfrm>
            <a:off x="847725" y="3114675"/>
            <a:ext cx="3786187" cy="171450"/>
          </a:xfrm>
          <a:prstGeom prst="rect">
            <a:avLst/>
          </a:prstGeom>
          <a:noFill/>
        </p:spPr>
        <p:txBody>
          <a:bodyPr wrap="none" lIns="0" rIns="0" tIns="0" bIns="0" anchor="t">
            <a:spAutoFit/>
          </a:bodyPr>
          <a:lstStyle/>
          <a:p>
            <a:pPr algn="l"/>
            <a:r>
              <a:rPr b="1" sz="1050" i="0" u="none">
                <a:solidFill>
                  <a:srgbClr val="2563EB"/>
                </a:solidFill>
                <a:latin typeface="Noto Sans KR"/>
              </a:rPr>
              <a:t>알려주기</a:t>
            </a:r>
          </a:p>
        </p:txBody>
      </p:sp>
      <p:sp>
        <p:nvSpPr>
          <p:cNvPr id="11" name="TextBox 10"/>
          <p:cNvSpPr txBox="1"/>
          <p:nvPr/>
        </p:nvSpPr>
        <p:spPr>
          <a:xfrm>
            <a:off x="847725" y="3362325"/>
            <a:ext cx="3975496" cy="304800"/>
          </a:xfrm>
          <a:prstGeom prst="rect">
            <a:avLst/>
          </a:prstGeom>
          <a:noFill/>
        </p:spPr>
        <p:txBody>
          <a:bodyPr wrap="none" lIns="0" rIns="0" tIns="0" bIns="0" anchor="t">
            <a:spAutoFit/>
          </a:bodyPr>
          <a:lstStyle/>
          <a:p>
            <a:pPr algn="l"/>
            <a:r>
              <a:rPr b="1" sz="1800" i="0" u="none">
                <a:solidFill>
                  <a:srgbClr val="0F172A"/>
                </a:solidFill>
                <a:latin typeface="Noto Sans KR"/>
              </a:rPr>
              <a:t>-거든요</a:t>
            </a:r>
          </a:p>
        </p:txBody>
      </p:sp>
      <p:sp>
        <p:nvSpPr>
          <p:cNvPr id="12" name="TextBox 11"/>
          <p:cNvSpPr txBox="1"/>
          <p:nvPr/>
        </p:nvSpPr>
        <p:spPr>
          <a:xfrm>
            <a:off x="847725" y="3781425"/>
            <a:ext cx="3786187" cy="200025"/>
          </a:xfrm>
          <a:prstGeom prst="rect">
            <a:avLst/>
          </a:prstGeom>
          <a:noFill/>
        </p:spPr>
        <p:txBody>
          <a:bodyPr wrap="none" lIns="0" rIns="0" tIns="0" bIns="0" anchor="t">
            <a:spAutoFit/>
          </a:bodyPr>
          <a:lstStyle/>
          <a:p>
            <a:pPr algn="l"/>
            <a:r>
              <a:rPr b="0" sz="1200" i="0" u="none">
                <a:solidFill>
                  <a:srgbClr val="64748B"/>
                </a:solidFill>
                <a:latin typeface="Noto Sans KR"/>
              </a:rPr>
              <a:t>상대방이 모르는 사정을 알려줄 때</a:t>
            </a:r>
          </a:p>
        </p:txBody>
      </p:sp>
      <p:sp>
        <p:nvSpPr>
          <p:cNvPr id="13" name="TextBox 12"/>
          <p:cNvSpPr txBox="1"/>
          <p:nvPr/>
        </p:nvSpPr>
        <p:spPr>
          <a:xfrm>
            <a:off x="4581525" y="3114675"/>
            <a:ext cx="3786187" cy="171450"/>
          </a:xfrm>
          <a:prstGeom prst="rect">
            <a:avLst/>
          </a:prstGeom>
          <a:noFill/>
        </p:spPr>
        <p:txBody>
          <a:bodyPr wrap="none" lIns="0" rIns="0" tIns="0" bIns="0" anchor="t">
            <a:spAutoFit/>
          </a:bodyPr>
          <a:lstStyle/>
          <a:p>
            <a:pPr algn="l"/>
            <a:r>
              <a:rPr b="1" sz="1050" i="0" u="none">
                <a:solidFill>
                  <a:srgbClr val="0D9488"/>
                </a:solidFill>
                <a:latin typeface="Noto Sans KR"/>
              </a:rPr>
              <a:t>확인시키기</a:t>
            </a:r>
          </a:p>
        </p:txBody>
      </p:sp>
      <p:sp>
        <p:nvSpPr>
          <p:cNvPr id="14" name="TextBox 13"/>
          <p:cNvSpPr txBox="1"/>
          <p:nvPr/>
        </p:nvSpPr>
        <p:spPr>
          <a:xfrm>
            <a:off x="4581525" y="3362325"/>
            <a:ext cx="3975496" cy="304800"/>
          </a:xfrm>
          <a:prstGeom prst="rect">
            <a:avLst/>
          </a:prstGeom>
          <a:noFill/>
        </p:spPr>
        <p:txBody>
          <a:bodyPr wrap="none" lIns="0" rIns="0" tIns="0" bIns="0" anchor="t">
            <a:spAutoFit/>
          </a:bodyPr>
          <a:lstStyle/>
          <a:p>
            <a:pPr algn="l"/>
            <a:r>
              <a:rPr b="1" sz="1800" i="0" u="none">
                <a:solidFill>
                  <a:srgbClr val="0F172A"/>
                </a:solidFill>
                <a:latin typeface="Noto Sans KR"/>
              </a:rPr>
              <a:t>-잖아요</a:t>
            </a:r>
          </a:p>
        </p:txBody>
      </p:sp>
      <p:sp>
        <p:nvSpPr>
          <p:cNvPr id="15" name="TextBox 14"/>
          <p:cNvSpPr txBox="1"/>
          <p:nvPr/>
        </p:nvSpPr>
        <p:spPr>
          <a:xfrm>
            <a:off x="4581525" y="3781425"/>
            <a:ext cx="3786187" cy="200025"/>
          </a:xfrm>
          <a:prstGeom prst="rect">
            <a:avLst/>
          </a:prstGeom>
          <a:noFill/>
        </p:spPr>
        <p:txBody>
          <a:bodyPr wrap="none" lIns="0" rIns="0" tIns="0" bIns="0" anchor="t">
            <a:spAutoFit/>
          </a:bodyPr>
          <a:lstStyle/>
          <a:p>
            <a:pPr algn="l"/>
            <a:r>
              <a:rPr b="0" sz="1200" i="0" u="none">
                <a:solidFill>
                  <a:srgbClr val="64748B"/>
                </a:solidFill>
                <a:latin typeface="Noto Sans KR"/>
              </a:rPr>
              <a:t>서로 알고 있는 사실을 떠올릴 때</a:t>
            </a:r>
          </a:p>
        </p:txBody>
      </p:sp>
      <p:sp>
        <p:nvSpPr>
          <p:cNvPr id="16" name="TextBox 15"/>
          <p:cNvSpPr txBox="1"/>
          <p:nvPr/>
        </p:nvSpPr>
        <p:spPr>
          <a:xfrm>
            <a:off x="8315325" y="3114675"/>
            <a:ext cx="3786187" cy="171450"/>
          </a:xfrm>
          <a:prstGeom prst="rect">
            <a:avLst/>
          </a:prstGeom>
          <a:noFill/>
        </p:spPr>
        <p:txBody>
          <a:bodyPr wrap="none" lIns="0" rIns="0" tIns="0" bIns="0" anchor="t">
            <a:spAutoFit/>
          </a:bodyPr>
          <a:lstStyle/>
          <a:p>
            <a:pPr algn="l"/>
            <a:r>
              <a:rPr b="1" sz="1050" i="0" u="none">
                <a:solidFill>
                  <a:srgbClr val="D97706"/>
                </a:solidFill>
                <a:latin typeface="Noto Sans KR"/>
              </a:rPr>
              <a:t>배경 깔기</a:t>
            </a:r>
          </a:p>
        </p:txBody>
      </p:sp>
      <p:sp>
        <p:nvSpPr>
          <p:cNvPr id="17" name="TextBox 16"/>
          <p:cNvSpPr txBox="1"/>
          <p:nvPr/>
        </p:nvSpPr>
        <p:spPr>
          <a:xfrm>
            <a:off x="8315325" y="3362325"/>
            <a:ext cx="3876675" cy="304800"/>
          </a:xfrm>
          <a:prstGeom prst="rect">
            <a:avLst/>
          </a:prstGeom>
          <a:noFill/>
        </p:spPr>
        <p:txBody>
          <a:bodyPr wrap="none" lIns="0" rIns="0" tIns="0" bIns="0" anchor="t">
            <a:spAutoFit/>
          </a:bodyPr>
          <a:lstStyle/>
          <a:p>
            <a:pPr algn="l"/>
            <a:r>
              <a:rPr b="1" sz="1800" i="0" u="none">
                <a:solidFill>
                  <a:srgbClr val="0F172A"/>
                </a:solidFill>
                <a:latin typeface="Noto Sans KR"/>
              </a:rPr>
              <a:t>-는데 / -(으)ㄴ데</a:t>
            </a:r>
          </a:p>
        </p:txBody>
      </p:sp>
      <p:sp>
        <p:nvSpPr>
          <p:cNvPr id="18" name="TextBox 17"/>
          <p:cNvSpPr txBox="1"/>
          <p:nvPr/>
        </p:nvSpPr>
        <p:spPr>
          <a:xfrm>
            <a:off x="8315325" y="3781425"/>
            <a:ext cx="3786187" cy="200025"/>
          </a:xfrm>
          <a:prstGeom prst="rect">
            <a:avLst/>
          </a:prstGeom>
          <a:noFill/>
        </p:spPr>
        <p:txBody>
          <a:bodyPr wrap="none" lIns="0" rIns="0" tIns="0" bIns="0" anchor="t">
            <a:spAutoFit/>
          </a:bodyPr>
          <a:lstStyle/>
          <a:p>
            <a:pPr algn="l"/>
            <a:r>
              <a:rPr b="0" sz="1200" i="0" u="none">
                <a:solidFill>
                  <a:srgbClr val="64748B"/>
                </a:solidFill>
                <a:latin typeface="Noto Sans KR"/>
              </a:rPr>
              <a:t>뒷이야기의 상황을 미리 깔아줄 때</a:t>
            </a:r>
          </a:p>
        </p:txBody>
      </p:sp>
      <p:sp>
        <p:nvSpPr>
          <p:cNvPr id="19" name="TextBox 18"/>
          <p:cNvSpPr txBox="1"/>
          <p:nvPr/>
        </p:nvSpPr>
        <p:spPr>
          <a:xfrm>
            <a:off x="1009650" y="4333875"/>
            <a:ext cx="3381375" cy="200025"/>
          </a:xfrm>
          <a:prstGeom prst="rect">
            <a:avLst/>
          </a:prstGeom>
          <a:noFill/>
        </p:spPr>
        <p:txBody>
          <a:bodyPr wrap="none" lIns="0" rIns="0" tIns="0" bIns="0" anchor="t">
            <a:spAutoFit/>
          </a:bodyPr>
          <a:lstStyle/>
          <a:p>
            <a:pPr algn="l"/>
            <a:r>
              <a:rPr b="0" sz="1200" i="0" u="none">
                <a:solidFill>
                  <a:srgbClr val="1E293B"/>
                </a:solidFill>
                <a:latin typeface="Noto Sans KR"/>
              </a:rPr>
              <a:t>"20명 안 되거든요."</a:t>
            </a:r>
          </a:p>
        </p:txBody>
      </p:sp>
      <p:sp>
        <p:nvSpPr>
          <p:cNvPr id="20" name="TextBox 19"/>
          <p:cNvSpPr txBox="1"/>
          <p:nvPr/>
        </p:nvSpPr>
        <p:spPr>
          <a:xfrm>
            <a:off x="4743450" y="4333875"/>
            <a:ext cx="3381375" cy="200025"/>
          </a:xfrm>
          <a:prstGeom prst="rect">
            <a:avLst/>
          </a:prstGeom>
          <a:noFill/>
        </p:spPr>
        <p:txBody>
          <a:bodyPr wrap="none" lIns="0" rIns="0" tIns="0" bIns="0" anchor="t">
            <a:spAutoFit/>
          </a:bodyPr>
          <a:lstStyle/>
          <a:p>
            <a:pPr algn="l"/>
            <a:r>
              <a:rPr b="0" sz="1200" i="0" u="none">
                <a:solidFill>
                  <a:srgbClr val="1E293B"/>
                </a:solidFill>
                <a:latin typeface="Noto Sans KR"/>
              </a:rPr>
              <a:t>"연기도 하잖아요."</a:t>
            </a:r>
          </a:p>
        </p:txBody>
      </p:sp>
      <p:sp>
        <p:nvSpPr>
          <p:cNvPr id="21" name="TextBox 20"/>
          <p:cNvSpPr txBox="1"/>
          <p:nvPr/>
        </p:nvSpPr>
        <p:spPr>
          <a:xfrm>
            <a:off x="8477250" y="4333875"/>
            <a:ext cx="3381375" cy="200025"/>
          </a:xfrm>
          <a:prstGeom prst="rect">
            <a:avLst/>
          </a:prstGeom>
          <a:noFill/>
        </p:spPr>
        <p:txBody>
          <a:bodyPr wrap="none" lIns="0" rIns="0" tIns="0" bIns="0" anchor="t">
            <a:spAutoFit/>
          </a:bodyPr>
          <a:lstStyle/>
          <a:p>
            <a:pPr algn="l"/>
            <a:r>
              <a:rPr b="0" sz="1200" i="0" u="none">
                <a:solidFill>
                  <a:srgbClr val="1E293B"/>
                </a:solidFill>
                <a:latin typeface="Noto Sans KR"/>
              </a:rPr>
              <a:t>"한국에 오고 싶다고 했는데..."</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8FAFC"/>
        </a:solidFill>
        <a:effectLst/>
      </p:bgPr>
    </p:bg>
    <p:spTree>
      <p:nvGrpSpPr>
        <p:cNvPr id="1" name=""/>
        <p:cNvGrpSpPr/>
        <p:nvPr/>
      </p:nvGrpSpPr>
      <p:grpSpPr/>
      <p:sp>
        <p:nvSpPr>
          <p:cNvPr id="2" name="Rounded Rectangle 1"/>
          <p:cNvSpPr/>
          <p:nvPr/>
        </p:nvSpPr>
        <p:spPr>
          <a:xfrm>
            <a:off x="609600" y="3043237"/>
            <a:ext cx="2628900" cy="1724025"/>
          </a:xfrm>
          <a:prstGeom prst="roundRect">
            <a:avLst>
              <a:gd name="adj" fmla="val 6629"/>
            </a:avLst>
          </a:prstGeom>
          <a:solidFill>
            <a:srgbClr val="FFFFFF"/>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3390900" y="3043237"/>
            <a:ext cx="2628900" cy="1724025"/>
          </a:xfrm>
          <a:prstGeom prst="roundRect">
            <a:avLst>
              <a:gd name="adj" fmla="val 6629"/>
            </a:avLst>
          </a:prstGeom>
          <a:solidFill>
            <a:srgbClr val="FFFFFF"/>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6172200" y="3043237"/>
            <a:ext cx="2628900" cy="1724025"/>
          </a:xfrm>
          <a:prstGeom prst="roundRect">
            <a:avLst>
              <a:gd name="adj" fmla="val 6629"/>
            </a:avLst>
          </a:prstGeom>
          <a:solidFill>
            <a:srgbClr val="FFFFFF"/>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8953500" y="3043237"/>
            <a:ext cx="2628900" cy="1724025"/>
          </a:xfrm>
          <a:prstGeom prst="roundRect">
            <a:avLst>
              <a:gd name="adj" fmla="val 6629"/>
            </a:avLst>
          </a:prstGeom>
          <a:solidFill>
            <a:srgbClr val="FFFFFF"/>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09600" y="533400"/>
            <a:ext cx="11582400" cy="171450"/>
          </a:xfrm>
          <a:prstGeom prst="rect">
            <a:avLst/>
          </a:prstGeom>
          <a:noFill/>
        </p:spPr>
        <p:txBody>
          <a:bodyPr wrap="none" lIns="0" rIns="0" tIns="0" bIns="0" anchor="t">
            <a:spAutoFit/>
          </a:bodyPr>
          <a:lstStyle/>
          <a:p>
            <a:pPr algn="l"/>
            <a:r>
              <a:rPr b="1" sz="1200" i="0" u="none">
                <a:solidFill>
                  <a:srgbClr val="2563EB"/>
                </a:solidFill>
                <a:latin typeface="Noto Sans KR"/>
              </a:rPr>
              <a:t>DISCOURSE CONNECTORS</a:t>
            </a:r>
          </a:p>
        </p:txBody>
      </p:sp>
      <p:sp>
        <p:nvSpPr>
          <p:cNvPr id="7" name="TextBox 6"/>
          <p:cNvSpPr txBox="1"/>
          <p:nvPr/>
        </p:nvSpPr>
        <p:spPr>
          <a:xfrm>
            <a:off x="609600" y="762000"/>
            <a:ext cx="11582400" cy="419100"/>
          </a:xfrm>
          <a:prstGeom prst="rect">
            <a:avLst/>
          </a:prstGeom>
          <a:noFill/>
        </p:spPr>
        <p:txBody>
          <a:bodyPr wrap="none" lIns="0" rIns="0" tIns="0" bIns="0" anchor="t">
            <a:spAutoFit/>
          </a:bodyPr>
          <a:lstStyle/>
          <a:p>
            <a:pPr algn="l"/>
            <a:r>
              <a:rPr b="1" sz="2400" i="0" u="none">
                <a:solidFill>
                  <a:srgbClr val="0F172A"/>
                </a:solidFill>
                <a:latin typeface="Noto Sans KR"/>
              </a:rPr>
              <a:t>자연스러운 대화를 돕는 이음말</a:t>
            </a:r>
          </a:p>
        </p:txBody>
      </p:sp>
      <p:sp>
        <p:nvSpPr>
          <p:cNvPr id="8" name="TextBox 7"/>
          <p:cNvSpPr txBox="1"/>
          <p:nvPr/>
        </p:nvSpPr>
        <p:spPr>
          <a:xfrm>
            <a:off x="809625" y="3319462"/>
            <a:ext cx="2786062" cy="361950"/>
          </a:xfrm>
          <a:prstGeom prst="rect">
            <a:avLst/>
          </a:prstGeom>
          <a:noFill/>
        </p:spPr>
        <p:txBody>
          <a:bodyPr wrap="none" lIns="0" rIns="0" tIns="0" bIns="0" anchor="t">
            <a:spAutoFit/>
          </a:bodyPr>
          <a:lstStyle/>
          <a:p>
            <a:pPr algn="l"/>
            <a:r>
              <a:rPr b="1" sz="2100" i="0" u="none">
                <a:solidFill>
                  <a:srgbClr val="2563EB"/>
                </a:solidFill>
                <a:latin typeface="Noto Sans KR"/>
              </a:rPr>
              <a:t>그래서</a:t>
            </a:r>
          </a:p>
        </p:txBody>
      </p:sp>
      <p:sp>
        <p:nvSpPr>
          <p:cNvPr id="9" name="TextBox 8"/>
          <p:cNvSpPr txBox="1"/>
          <p:nvPr/>
        </p:nvSpPr>
        <p:spPr>
          <a:xfrm>
            <a:off x="809625" y="3757612"/>
            <a:ext cx="2786062" cy="180975"/>
          </a:xfrm>
          <a:prstGeom prst="rect">
            <a:avLst/>
          </a:prstGeom>
          <a:noFill/>
        </p:spPr>
        <p:txBody>
          <a:bodyPr wrap="none" lIns="0" rIns="0" tIns="0" bIns="0" anchor="t">
            <a:spAutoFit/>
          </a:bodyPr>
          <a:lstStyle/>
          <a:p>
            <a:pPr algn="l"/>
            <a:r>
              <a:rPr b="0" sz="1125" i="0" u="none">
                <a:solidFill>
                  <a:srgbClr val="64748B"/>
                </a:solidFill>
                <a:latin typeface="Noto Sans KR"/>
              </a:rPr>
              <a:t>앞 내용의 결과 연결</a:t>
            </a:r>
          </a:p>
        </p:txBody>
      </p:sp>
      <p:sp>
        <p:nvSpPr>
          <p:cNvPr id="10" name="TextBox 9"/>
          <p:cNvSpPr txBox="1"/>
          <p:nvPr/>
        </p:nvSpPr>
        <p:spPr>
          <a:xfrm>
            <a:off x="809625" y="4090987"/>
            <a:ext cx="2324100" cy="400050"/>
          </a:xfrm>
          <a:prstGeom prst="rect">
            <a:avLst/>
          </a:prstGeom>
          <a:noFill/>
        </p:spPr>
        <p:txBody>
          <a:bodyPr wrap="square" lIns="0" rIns="0" tIns="0" bIns="0" anchor="t">
            <a:spAutoFit/>
          </a:bodyPr>
          <a:lstStyle/>
          <a:p>
            <a:pPr algn="l"/>
            <a:r>
              <a:rPr b="0" sz="1200" i="0" u="none">
                <a:solidFill>
                  <a:srgbClr val="1E293B"/>
                </a:solidFill>
                <a:latin typeface="Noto Sans KR"/>
              </a:rPr>
              <a:t>"비가 왔어요. 그래서 집에 있었어요."</a:t>
            </a:r>
          </a:p>
        </p:txBody>
      </p:sp>
      <p:sp>
        <p:nvSpPr>
          <p:cNvPr id="11" name="TextBox 10"/>
          <p:cNvSpPr txBox="1"/>
          <p:nvPr/>
        </p:nvSpPr>
        <p:spPr>
          <a:xfrm>
            <a:off x="3590925" y="3319462"/>
            <a:ext cx="2786062" cy="361950"/>
          </a:xfrm>
          <a:prstGeom prst="rect">
            <a:avLst/>
          </a:prstGeom>
          <a:noFill/>
        </p:spPr>
        <p:txBody>
          <a:bodyPr wrap="none" lIns="0" rIns="0" tIns="0" bIns="0" anchor="t">
            <a:spAutoFit/>
          </a:bodyPr>
          <a:lstStyle/>
          <a:p>
            <a:pPr algn="l"/>
            <a:r>
              <a:rPr b="1" sz="2100" i="0" u="none">
                <a:solidFill>
                  <a:srgbClr val="2563EB"/>
                </a:solidFill>
                <a:latin typeface="Noto Sans KR"/>
              </a:rPr>
              <a:t>그런데</a:t>
            </a:r>
          </a:p>
        </p:txBody>
      </p:sp>
      <p:sp>
        <p:nvSpPr>
          <p:cNvPr id="12" name="TextBox 11"/>
          <p:cNvSpPr txBox="1"/>
          <p:nvPr/>
        </p:nvSpPr>
        <p:spPr>
          <a:xfrm>
            <a:off x="3590925" y="3757612"/>
            <a:ext cx="2786062" cy="180975"/>
          </a:xfrm>
          <a:prstGeom prst="rect">
            <a:avLst/>
          </a:prstGeom>
          <a:noFill/>
        </p:spPr>
        <p:txBody>
          <a:bodyPr wrap="none" lIns="0" rIns="0" tIns="0" bIns="0" anchor="t">
            <a:spAutoFit/>
          </a:bodyPr>
          <a:lstStyle/>
          <a:p>
            <a:pPr algn="l"/>
            <a:r>
              <a:rPr b="0" sz="1125" i="0" u="none">
                <a:solidFill>
                  <a:srgbClr val="64748B"/>
                </a:solidFill>
                <a:latin typeface="Noto Sans KR"/>
              </a:rPr>
              <a:t>화제 전환 및 화두 제시</a:t>
            </a:r>
          </a:p>
        </p:txBody>
      </p:sp>
      <p:sp>
        <p:nvSpPr>
          <p:cNvPr id="13" name="TextBox 12"/>
          <p:cNvSpPr txBox="1"/>
          <p:nvPr/>
        </p:nvSpPr>
        <p:spPr>
          <a:xfrm>
            <a:off x="3590925" y="4090987"/>
            <a:ext cx="2324100" cy="400050"/>
          </a:xfrm>
          <a:prstGeom prst="rect">
            <a:avLst/>
          </a:prstGeom>
          <a:noFill/>
        </p:spPr>
        <p:txBody>
          <a:bodyPr wrap="square" lIns="0" rIns="0" tIns="0" bIns="0" anchor="t">
            <a:spAutoFit/>
          </a:bodyPr>
          <a:lstStyle/>
          <a:p>
            <a:pPr algn="l"/>
            <a:r>
              <a:rPr b="0" sz="1200" i="0" u="none">
                <a:solidFill>
                  <a:srgbClr val="1E293B"/>
                </a:solidFill>
                <a:latin typeface="Noto Sans KR"/>
              </a:rPr>
              <a:t>"한국어 공부해요. 근데 참 재미있어요."</a:t>
            </a:r>
          </a:p>
        </p:txBody>
      </p:sp>
      <p:sp>
        <p:nvSpPr>
          <p:cNvPr id="14" name="TextBox 13"/>
          <p:cNvSpPr txBox="1"/>
          <p:nvPr/>
        </p:nvSpPr>
        <p:spPr>
          <a:xfrm>
            <a:off x="6372225" y="3319462"/>
            <a:ext cx="2786062" cy="361950"/>
          </a:xfrm>
          <a:prstGeom prst="rect">
            <a:avLst/>
          </a:prstGeom>
          <a:noFill/>
        </p:spPr>
        <p:txBody>
          <a:bodyPr wrap="none" lIns="0" rIns="0" tIns="0" bIns="0" anchor="t">
            <a:spAutoFit/>
          </a:bodyPr>
          <a:lstStyle/>
          <a:p>
            <a:pPr algn="l"/>
            <a:r>
              <a:rPr b="1" sz="2100" i="0" u="none">
                <a:solidFill>
                  <a:srgbClr val="2563EB"/>
                </a:solidFill>
                <a:latin typeface="Noto Sans KR"/>
              </a:rPr>
              <a:t>그렇지만</a:t>
            </a:r>
          </a:p>
        </p:txBody>
      </p:sp>
      <p:sp>
        <p:nvSpPr>
          <p:cNvPr id="15" name="TextBox 14"/>
          <p:cNvSpPr txBox="1"/>
          <p:nvPr/>
        </p:nvSpPr>
        <p:spPr>
          <a:xfrm>
            <a:off x="6372225" y="3757612"/>
            <a:ext cx="2786062" cy="180975"/>
          </a:xfrm>
          <a:prstGeom prst="rect">
            <a:avLst/>
          </a:prstGeom>
          <a:noFill/>
        </p:spPr>
        <p:txBody>
          <a:bodyPr wrap="none" lIns="0" rIns="0" tIns="0" bIns="0" anchor="t">
            <a:spAutoFit/>
          </a:bodyPr>
          <a:lstStyle/>
          <a:p>
            <a:pPr algn="l"/>
            <a:r>
              <a:rPr b="0" sz="1125" i="0" u="none">
                <a:solidFill>
                  <a:srgbClr val="64748B"/>
                </a:solidFill>
                <a:latin typeface="Noto Sans KR"/>
              </a:rPr>
              <a:t>상반되는 내용 대조</a:t>
            </a:r>
          </a:p>
        </p:txBody>
      </p:sp>
      <p:sp>
        <p:nvSpPr>
          <p:cNvPr id="16" name="TextBox 15"/>
          <p:cNvSpPr txBox="1"/>
          <p:nvPr/>
        </p:nvSpPr>
        <p:spPr>
          <a:xfrm>
            <a:off x="6372225" y="4090987"/>
            <a:ext cx="2324100" cy="400050"/>
          </a:xfrm>
          <a:prstGeom prst="rect">
            <a:avLst/>
          </a:prstGeom>
          <a:noFill/>
        </p:spPr>
        <p:txBody>
          <a:bodyPr wrap="square" lIns="0" rIns="0" tIns="0" bIns="0" anchor="t">
            <a:spAutoFit/>
          </a:bodyPr>
          <a:lstStyle/>
          <a:p>
            <a:pPr algn="l"/>
            <a:r>
              <a:rPr b="0" sz="1200" i="0" u="none">
                <a:solidFill>
                  <a:srgbClr val="1E293B"/>
                </a:solidFill>
                <a:latin typeface="Noto Sans KR"/>
              </a:rPr>
              <a:t>"어려워요. 그렇지만 계속할 거예요."</a:t>
            </a:r>
          </a:p>
        </p:txBody>
      </p:sp>
      <p:sp>
        <p:nvSpPr>
          <p:cNvPr id="17" name="TextBox 16"/>
          <p:cNvSpPr txBox="1"/>
          <p:nvPr/>
        </p:nvSpPr>
        <p:spPr>
          <a:xfrm>
            <a:off x="9153525" y="3319462"/>
            <a:ext cx="2786062" cy="361950"/>
          </a:xfrm>
          <a:prstGeom prst="rect">
            <a:avLst/>
          </a:prstGeom>
          <a:noFill/>
        </p:spPr>
        <p:txBody>
          <a:bodyPr wrap="none" lIns="0" rIns="0" tIns="0" bIns="0" anchor="t">
            <a:spAutoFit/>
          </a:bodyPr>
          <a:lstStyle/>
          <a:p>
            <a:pPr algn="l"/>
            <a:r>
              <a:rPr b="1" sz="2100" i="0" u="none">
                <a:solidFill>
                  <a:srgbClr val="2563EB"/>
                </a:solidFill>
                <a:latin typeface="Noto Sans KR"/>
              </a:rPr>
              <a:t>그럼</a:t>
            </a:r>
          </a:p>
        </p:txBody>
      </p:sp>
      <p:sp>
        <p:nvSpPr>
          <p:cNvPr id="18" name="TextBox 17"/>
          <p:cNvSpPr txBox="1"/>
          <p:nvPr/>
        </p:nvSpPr>
        <p:spPr>
          <a:xfrm>
            <a:off x="9153525" y="3757612"/>
            <a:ext cx="2786062" cy="180975"/>
          </a:xfrm>
          <a:prstGeom prst="rect">
            <a:avLst/>
          </a:prstGeom>
          <a:noFill/>
        </p:spPr>
        <p:txBody>
          <a:bodyPr wrap="none" lIns="0" rIns="0" tIns="0" bIns="0" anchor="t">
            <a:spAutoFit/>
          </a:bodyPr>
          <a:lstStyle/>
          <a:p>
            <a:pPr algn="l"/>
            <a:r>
              <a:rPr b="0" sz="1125" i="0" u="none">
                <a:solidFill>
                  <a:srgbClr val="64748B"/>
                </a:solidFill>
                <a:latin typeface="Noto Sans KR"/>
              </a:rPr>
              <a:t>상황 응수 및 제안</a:t>
            </a:r>
          </a:p>
        </p:txBody>
      </p:sp>
      <p:sp>
        <p:nvSpPr>
          <p:cNvPr id="19" name="TextBox 18"/>
          <p:cNvSpPr txBox="1"/>
          <p:nvPr/>
        </p:nvSpPr>
        <p:spPr>
          <a:xfrm>
            <a:off x="9153525" y="4090987"/>
            <a:ext cx="2324100" cy="400050"/>
          </a:xfrm>
          <a:prstGeom prst="rect">
            <a:avLst/>
          </a:prstGeom>
          <a:noFill/>
        </p:spPr>
        <p:txBody>
          <a:bodyPr wrap="square" lIns="0" rIns="0" tIns="0" bIns="0" anchor="t">
            <a:spAutoFit/>
          </a:bodyPr>
          <a:lstStyle/>
          <a:p>
            <a:pPr algn="l"/>
            <a:r>
              <a:rPr b="0" sz="1200" i="0" u="none">
                <a:solidFill>
                  <a:srgbClr val="1E293B"/>
                </a:solidFill>
                <a:latin typeface="Noto Sans KR"/>
              </a:rPr>
              <a:t>"시간 있어요? 그럼 같이 먹어요."</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ounded Rectangle 1"/>
          <p:cNvSpPr/>
          <p:nvPr/>
        </p:nvSpPr>
        <p:spPr>
          <a:xfrm>
            <a:off x="609600" y="2424112"/>
            <a:ext cx="5766941" cy="885825"/>
          </a:xfrm>
          <a:prstGeom prst="roundRect">
            <a:avLst>
              <a:gd name="adj" fmla="val 12903"/>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609600" y="3462337"/>
            <a:ext cx="5766941" cy="885825"/>
          </a:xfrm>
          <a:prstGeom prst="roundRect">
            <a:avLst>
              <a:gd name="adj" fmla="val 12903"/>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609600" y="4500562"/>
            <a:ext cx="5766941" cy="885825"/>
          </a:xfrm>
          <a:prstGeom prst="roundRect">
            <a:avLst>
              <a:gd name="adj" fmla="val 12903"/>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image.png"/>
          <p:cNvPicPr>
            <a:picLocks noChangeAspect="1"/>
          </p:cNvPicPr>
          <p:nvPr/>
        </p:nvPicPr>
        <p:blipFill>
          <a:blip r:embed="rId2"/>
          <a:stretch>
            <a:fillRect/>
          </a:stretch>
        </p:blipFill>
        <p:spPr>
          <a:xfrm>
            <a:off x="6757541" y="2095500"/>
            <a:ext cx="4824858" cy="3619500"/>
          </a:xfrm>
          <a:prstGeom prst="rect">
            <a:avLst/>
          </a:prstGeom>
        </p:spPr>
      </p:pic>
      <p:pic>
        <p:nvPicPr>
          <p:cNvPr id="6" name="Picture 5" descr="image.png"/>
          <p:cNvPicPr>
            <a:picLocks noChangeAspect="1"/>
          </p:cNvPicPr>
          <p:nvPr/>
        </p:nvPicPr>
        <p:blipFill>
          <a:blip r:embed="rId3"/>
          <a:stretch>
            <a:fillRect/>
          </a:stretch>
        </p:blipFill>
        <p:spPr>
          <a:xfrm>
            <a:off x="6767066" y="2105025"/>
            <a:ext cx="4805808" cy="3600450"/>
          </a:xfrm>
          <a:prstGeom prst="rect">
            <a:avLst/>
          </a:prstGeom>
        </p:spPr>
      </p:pic>
      <p:sp>
        <p:nvSpPr>
          <p:cNvPr id="7" name="TextBox 6"/>
          <p:cNvSpPr txBox="1"/>
          <p:nvPr/>
        </p:nvSpPr>
        <p:spPr>
          <a:xfrm>
            <a:off x="609600" y="533400"/>
            <a:ext cx="11582400" cy="171450"/>
          </a:xfrm>
          <a:prstGeom prst="rect">
            <a:avLst/>
          </a:prstGeom>
          <a:noFill/>
        </p:spPr>
        <p:txBody>
          <a:bodyPr wrap="none" lIns="0" rIns="0" tIns="0" bIns="0" anchor="t">
            <a:spAutoFit/>
          </a:bodyPr>
          <a:lstStyle/>
          <a:p>
            <a:pPr algn="l"/>
            <a:r>
              <a:rPr b="1" sz="1200" i="0" u="none">
                <a:solidFill>
                  <a:srgbClr val="2563EB"/>
                </a:solidFill>
                <a:latin typeface="Noto Sans KR"/>
              </a:rPr>
              <a:t>POLITE COMMUNICATION</a:t>
            </a:r>
          </a:p>
        </p:txBody>
      </p:sp>
      <p:sp>
        <p:nvSpPr>
          <p:cNvPr id="8" name="TextBox 7"/>
          <p:cNvSpPr txBox="1"/>
          <p:nvPr/>
        </p:nvSpPr>
        <p:spPr>
          <a:xfrm>
            <a:off x="609600" y="762000"/>
            <a:ext cx="11582400" cy="419100"/>
          </a:xfrm>
          <a:prstGeom prst="rect">
            <a:avLst/>
          </a:prstGeom>
          <a:noFill/>
        </p:spPr>
        <p:txBody>
          <a:bodyPr wrap="none" lIns="0" rIns="0" tIns="0" bIns="0" anchor="t">
            <a:spAutoFit/>
          </a:bodyPr>
          <a:lstStyle/>
          <a:p>
            <a:pPr algn="l"/>
            <a:r>
              <a:rPr b="1" sz="2400" i="0" u="none">
                <a:solidFill>
                  <a:srgbClr val="0F172A"/>
                </a:solidFill>
                <a:latin typeface="Noto Sans KR"/>
              </a:rPr>
              <a:t>부드럽게 묻고 부탁하기</a:t>
            </a:r>
          </a:p>
        </p:txBody>
      </p:sp>
      <p:sp>
        <p:nvSpPr>
          <p:cNvPr id="9" name="TextBox 8"/>
          <p:cNvSpPr txBox="1"/>
          <p:nvPr/>
        </p:nvSpPr>
        <p:spPr>
          <a:xfrm>
            <a:off x="809625" y="2624137"/>
            <a:ext cx="7044044" cy="228600"/>
          </a:xfrm>
          <a:prstGeom prst="rect">
            <a:avLst/>
          </a:prstGeom>
          <a:noFill/>
        </p:spPr>
        <p:txBody>
          <a:bodyPr wrap="none" lIns="0" rIns="0" tIns="0" bIns="0" anchor="t">
            <a:spAutoFit/>
          </a:bodyPr>
          <a:lstStyle/>
          <a:p>
            <a:pPr algn="l"/>
            <a:r>
              <a:rPr b="1" sz="1350" i="0" u="none">
                <a:solidFill>
                  <a:srgbClr val="2563EB"/>
                </a:solidFill>
                <a:latin typeface="Noto Sans KR"/>
              </a:rPr>
              <a:t>-아/어 주실 수 있어요?</a:t>
            </a:r>
          </a:p>
        </p:txBody>
      </p:sp>
      <p:sp>
        <p:nvSpPr>
          <p:cNvPr id="10" name="TextBox 9"/>
          <p:cNvSpPr txBox="1"/>
          <p:nvPr/>
        </p:nvSpPr>
        <p:spPr>
          <a:xfrm>
            <a:off x="809625" y="2890837"/>
            <a:ext cx="6708613" cy="219075"/>
          </a:xfrm>
          <a:prstGeom prst="rect">
            <a:avLst/>
          </a:prstGeom>
          <a:noFill/>
        </p:spPr>
        <p:txBody>
          <a:bodyPr wrap="none" lIns="0" rIns="0" tIns="0" bIns="0" anchor="t">
            <a:spAutoFit/>
          </a:bodyPr>
          <a:lstStyle/>
          <a:p>
            <a:pPr algn="l"/>
            <a:r>
              <a:rPr b="0" sz="1275" i="0" u="none">
                <a:solidFill>
                  <a:srgbClr val="334155"/>
                </a:solidFill>
                <a:latin typeface="Noto Sans KR"/>
              </a:rPr>
              <a:t>"무슨 일 하시는지 말씀해 주실 수 있어요?"</a:t>
            </a:r>
          </a:p>
        </p:txBody>
      </p:sp>
      <p:sp>
        <p:nvSpPr>
          <p:cNvPr id="11" name="TextBox 10"/>
          <p:cNvSpPr txBox="1"/>
          <p:nvPr/>
        </p:nvSpPr>
        <p:spPr>
          <a:xfrm>
            <a:off x="809625" y="3662362"/>
            <a:ext cx="7044044" cy="228600"/>
          </a:xfrm>
          <a:prstGeom prst="rect">
            <a:avLst/>
          </a:prstGeom>
          <a:noFill/>
        </p:spPr>
        <p:txBody>
          <a:bodyPr wrap="none" lIns="0" rIns="0" tIns="0" bIns="0" anchor="t">
            <a:spAutoFit/>
          </a:bodyPr>
          <a:lstStyle/>
          <a:p>
            <a:pPr algn="l"/>
            <a:r>
              <a:rPr b="1" sz="1350" i="0" u="none">
                <a:solidFill>
                  <a:srgbClr val="2563EB"/>
                </a:solidFill>
                <a:latin typeface="Noto Sans KR"/>
              </a:rPr>
              <a:t>-나요? / ~인가요?</a:t>
            </a:r>
          </a:p>
        </p:txBody>
      </p:sp>
      <p:sp>
        <p:nvSpPr>
          <p:cNvPr id="12" name="TextBox 11"/>
          <p:cNvSpPr txBox="1"/>
          <p:nvPr/>
        </p:nvSpPr>
        <p:spPr>
          <a:xfrm>
            <a:off x="809625" y="3929062"/>
            <a:ext cx="6708613" cy="219075"/>
          </a:xfrm>
          <a:prstGeom prst="rect">
            <a:avLst/>
          </a:prstGeom>
          <a:noFill/>
        </p:spPr>
        <p:txBody>
          <a:bodyPr wrap="none" lIns="0" rIns="0" tIns="0" bIns="0" anchor="t">
            <a:spAutoFit/>
          </a:bodyPr>
          <a:lstStyle/>
          <a:p>
            <a:pPr algn="l"/>
            <a:r>
              <a:rPr b="0" sz="1275" i="0" u="none">
                <a:solidFill>
                  <a:srgbClr val="334155"/>
                </a:solidFill>
                <a:latin typeface="Noto Sans KR"/>
              </a:rPr>
              <a:t>"내년에도 교회로 오나요?"</a:t>
            </a:r>
          </a:p>
        </p:txBody>
      </p:sp>
      <p:sp>
        <p:nvSpPr>
          <p:cNvPr id="13" name="TextBox 12"/>
          <p:cNvSpPr txBox="1"/>
          <p:nvPr/>
        </p:nvSpPr>
        <p:spPr>
          <a:xfrm>
            <a:off x="809625" y="4700587"/>
            <a:ext cx="7044044" cy="228600"/>
          </a:xfrm>
          <a:prstGeom prst="rect">
            <a:avLst/>
          </a:prstGeom>
          <a:noFill/>
        </p:spPr>
        <p:txBody>
          <a:bodyPr wrap="none" lIns="0" rIns="0" tIns="0" bIns="0" anchor="t">
            <a:spAutoFit/>
          </a:bodyPr>
          <a:lstStyle/>
          <a:p>
            <a:pPr algn="l"/>
            <a:r>
              <a:rPr b="1" sz="1350" i="0" u="none">
                <a:solidFill>
                  <a:srgbClr val="2563EB"/>
                </a:solidFill>
                <a:latin typeface="Noto Sans KR"/>
              </a:rPr>
              <a:t>-지 않았어요? / -지 않았나요?</a:t>
            </a:r>
          </a:p>
        </p:txBody>
      </p:sp>
      <p:sp>
        <p:nvSpPr>
          <p:cNvPr id="14" name="TextBox 13"/>
          <p:cNvSpPr txBox="1"/>
          <p:nvPr/>
        </p:nvSpPr>
        <p:spPr>
          <a:xfrm>
            <a:off x="809625" y="4967287"/>
            <a:ext cx="6708613" cy="219075"/>
          </a:xfrm>
          <a:prstGeom prst="rect">
            <a:avLst/>
          </a:prstGeom>
          <a:noFill/>
        </p:spPr>
        <p:txBody>
          <a:bodyPr wrap="none" lIns="0" rIns="0" tIns="0" bIns="0" anchor="t">
            <a:spAutoFit/>
          </a:bodyPr>
          <a:lstStyle/>
          <a:p>
            <a:pPr algn="l"/>
            <a:r>
              <a:rPr b="0" sz="1275" i="0" u="none">
                <a:solidFill>
                  <a:srgbClr val="334155"/>
                </a:solidFill>
                <a:latin typeface="Noto Sans KR"/>
              </a:rPr>
              <a:t>"새벽에 늦게 자지 않았어요?"</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8FAFC"/>
        </a:solidFill>
        <a:effectLst/>
      </p:bgPr>
    </p:bg>
    <p:spTree>
      <p:nvGrpSpPr>
        <p:cNvPr id="1" name=""/>
        <p:cNvGrpSpPr/>
        <p:nvPr/>
      </p:nvGrpSpPr>
      <p:grpSpPr/>
      <p:sp>
        <p:nvSpPr>
          <p:cNvPr id="2" name="Rounded Rectangle 1"/>
          <p:cNvSpPr/>
          <p:nvPr/>
        </p:nvSpPr>
        <p:spPr>
          <a:xfrm>
            <a:off x="609600" y="2686050"/>
            <a:ext cx="10972800" cy="2438400"/>
          </a:xfrm>
          <a:prstGeom prst="roundRect">
            <a:avLst>
              <a:gd name="adj" fmla="val 0"/>
            </a:avLst>
          </a:prstGeom>
          <a:solidFill>
            <a:srgbClr val="FFFFFF"/>
          </a:solidFill>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3" name="Table 2"/>
          <p:cNvGraphicFramePr>
            <a:graphicFrameLocks noGrp="1"/>
          </p:cNvGraphicFramePr>
          <p:nvPr/>
        </p:nvGraphicFramePr>
        <p:xfrm>
          <a:off x="609600" y="2686050"/>
          <a:ext cx="10963273" cy="2438400"/>
        </p:xfrm>
        <a:graphic>
          <a:graphicData uri="http://schemas.openxmlformats.org/drawingml/2006/table">
            <a:tbl>
              <a:tblPr firstRow="0" bandRow="0">
                <a:lnL>
                  <a:noFill/>
                </a:lnL>
                <a:lnR>
                  <a:noFill/>
                </a:lnR>
                <a:lnT>
                  <a:noFill/>
                </a:lnT>
                <a:lnB>
                  <a:noFill/>
                </a:lnB>
                <a:lnV>
                  <a:noFill/>
                </a:lnV>
                <a:lnH>
                  <a:noFill/>
                </a:lnH>
              </a:tblPr>
              <a:tblGrid>
                <a:gridCol w="2490489"/>
                <a:gridCol w="3518892"/>
                <a:gridCol w="4953892"/>
              </a:tblGrid>
              <a:tr h="609600">
                <a:tc>
                  <a:txBody>
                    <a:bodyPr/>
                    <a:lstStyle/>
                    <a:p>
                      <a:pPr algn="l"/>
                      <a:r>
                        <a:rPr b="1" sz="1350" i="0" u="none">
                          <a:solidFill>
                            <a:srgbClr val="FFFFFF"/>
                          </a:solidFill>
                          <a:latin typeface="Noto Sans KR"/>
                        </a:rPr>
                        <a:t>기본형 (Verb)</a:t>
                      </a:r>
                    </a:p>
                  </a:txBody>
                  <a:tcPr anchor="ctr" marL="63500" marR="63500" marT="25400" marB="25400">
                    <a:lnL>
                      <a:noFill/>
                    </a:lnL>
                    <a:lnR>
                      <a:noFill/>
                    </a:lnR>
                    <a:lnT>
                      <a:noFill/>
                    </a:lnT>
                    <a:lnB>
                      <a:noFill/>
                    </a:lnB>
                    <a:solidFill>
                      <a:srgbClr val="2563EB"/>
                    </a:solidFill>
                  </a:tcPr>
                </a:tc>
                <a:tc>
                  <a:txBody>
                    <a:bodyPr/>
                    <a:lstStyle/>
                    <a:p>
                      <a:pPr algn="l"/>
                      <a:r>
                        <a:rPr b="1" sz="1350" i="0" u="none">
                          <a:solidFill>
                            <a:srgbClr val="FFFFFF"/>
                          </a:solidFill>
                          <a:latin typeface="Noto Sans KR"/>
                        </a:rPr>
                        <a:t>활용형 (Conjugation)</a:t>
                      </a:r>
                    </a:p>
                  </a:txBody>
                  <a:tcPr anchor="ctr" marL="63500" marR="63500" marT="25400" marB="25400">
                    <a:lnL>
                      <a:noFill/>
                    </a:lnL>
                    <a:lnR>
                      <a:noFill/>
                    </a:lnR>
                    <a:lnT>
                      <a:noFill/>
                    </a:lnT>
                    <a:lnB>
                      <a:noFill/>
                    </a:lnB>
                    <a:solidFill>
                      <a:srgbClr val="2563EB"/>
                    </a:solidFill>
                  </a:tcPr>
                </a:tc>
                <a:tc>
                  <a:txBody>
                    <a:bodyPr/>
                    <a:lstStyle/>
                    <a:p>
                      <a:pPr algn="l"/>
                      <a:r>
                        <a:rPr b="1" sz="1350" i="0" u="none">
                          <a:solidFill>
                            <a:srgbClr val="FFFFFF"/>
                          </a:solidFill>
                          <a:latin typeface="Noto Sans KR"/>
                        </a:rPr>
                        <a:t>대화 예문 (Example Sentence)</a:t>
                      </a:r>
                    </a:p>
                  </a:txBody>
                  <a:tcPr anchor="ctr" marL="63500" marR="63500" marT="25400" marB="25400">
                    <a:lnL>
                      <a:noFill/>
                    </a:lnL>
                    <a:lnR>
                      <a:noFill/>
                    </a:lnR>
                    <a:lnT>
                      <a:noFill/>
                    </a:lnT>
                    <a:lnB>
                      <a:noFill/>
                    </a:lnB>
                    <a:solidFill>
                      <a:srgbClr val="2563EB"/>
                    </a:solidFill>
                  </a:tcPr>
                </a:tc>
              </a:tr>
              <a:tr h="609600">
                <a:tc>
                  <a:txBody>
                    <a:bodyPr/>
                    <a:lstStyle/>
                    <a:p>
                      <a:pPr algn="l"/>
                      <a:r>
                        <a:rPr b="1" sz="1350" i="0" u="none">
                          <a:solidFill>
                            <a:srgbClr val="0F172A"/>
                          </a:solidFill>
                          <a:latin typeface="Noto Sans KR"/>
                        </a:rPr>
                        <a:t>다르다</a:t>
                      </a:r>
                    </a:p>
                  </a:txBody>
                  <a:tcPr anchor="ctr" marL="63500" marR="63500" marT="25400" marB="25400">
                    <a:lnL>
                      <a:noFill/>
                    </a:lnL>
                    <a:lnR>
                      <a:noFill/>
                    </a:lnR>
                    <a:lnT>
                      <a:noFill/>
                    </a:lnT>
                    <a:lnB>
                      <a:noFill/>
                    </a:lnB>
                    <a:solidFill>
                      <a:srgbClr val="FFFFFF"/>
                    </a:solidFill>
                  </a:tcPr>
                </a:tc>
                <a:tc>
                  <a:txBody>
                    <a:bodyPr/>
                    <a:lstStyle/>
                    <a:p>
                      <a:pPr algn="l"/>
                      <a:r>
                        <a:rPr b="1" sz="1350" i="0" u="none">
                          <a:solidFill>
                            <a:srgbClr val="2563EB"/>
                          </a:solidFill>
                          <a:latin typeface="Noto Sans KR"/>
                        </a:rPr>
                        <a:t>달라요</a:t>
                      </a:r>
                    </a:p>
                  </a:txBody>
                  <a:tcPr anchor="ctr" marL="63500" marR="63500" marT="25400" marB="25400">
                    <a:lnL>
                      <a:noFill/>
                    </a:lnL>
                    <a:lnR>
                      <a:noFill/>
                    </a:lnR>
                    <a:lnT>
                      <a:noFill/>
                    </a:lnT>
                    <a:lnB>
                      <a:noFill/>
                    </a:lnB>
                    <a:solidFill>
                      <a:srgbClr val="FFFFFF"/>
                    </a:solidFill>
                  </a:tcPr>
                </a:tc>
                <a:tc>
                  <a:txBody>
                    <a:bodyPr/>
                    <a:lstStyle/>
                    <a:p>
                      <a:pPr algn="l"/>
                      <a:r>
                        <a:rPr b="0" sz="1350" i="0" u="none">
                          <a:solidFill>
                            <a:srgbClr val="475569"/>
                          </a:solidFill>
                          <a:latin typeface="Noto Sans KR"/>
                        </a:rPr>
                        <a:t>"생각이 조금 달라요."</a:t>
                      </a:r>
                    </a:p>
                  </a:txBody>
                  <a:tcPr anchor="ctr" marL="63500" marR="63500" marT="25400" marB="25400">
                    <a:lnL>
                      <a:noFill/>
                    </a:lnL>
                    <a:lnR>
                      <a:noFill/>
                    </a:lnR>
                    <a:lnT>
                      <a:noFill/>
                    </a:lnT>
                    <a:lnB>
                      <a:noFill/>
                    </a:lnB>
                    <a:solidFill>
                      <a:srgbClr val="FFFFFF"/>
                    </a:solidFill>
                  </a:tcPr>
                </a:tc>
              </a:tr>
              <a:tr h="609600">
                <a:tc>
                  <a:txBody>
                    <a:bodyPr/>
                    <a:lstStyle/>
                    <a:p>
                      <a:pPr algn="l"/>
                      <a:r>
                        <a:rPr b="1" sz="1350" i="0" u="none">
                          <a:solidFill>
                            <a:srgbClr val="0F172A"/>
                          </a:solidFill>
                          <a:latin typeface="Noto Sans KR"/>
                        </a:rPr>
                        <a:t>서투르다</a:t>
                      </a:r>
                    </a:p>
                  </a:txBody>
                  <a:tcPr anchor="ctr" marL="63500" marR="63500" marT="25400" marB="25400">
                    <a:lnL>
                      <a:noFill/>
                    </a:lnL>
                    <a:lnR>
                      <a:noFill/>
                    </a:lnR>
                    <a:lnT>
                      <a:noFill/>
                    </a:lnT>
                    <a:lnB>
                      <a:noFill/>
                    </a:lnB>
                    <a:solidFill>
                      <a:srgbClr val="FAFAFA"/>
                    </a:solidFill>
                  </a:tcPr>
                </a:tc>
                <a:tc>
                  <a:txBody>
                    <a:bodyPr/>
                    <a:lstStyle/>
                    <a:p>
                      <a:pPr algn="l"/>
                      <a:r>
                        <a:rPr b="1" sz="1350" i="0" u="none">
                          <a:solidFill>
                            <a:srgbClr val="2563EB"/>
                          </a:solidFill>
                          <a:latin typeface="Noto Sans KR"/>
                        </a:rPr>
                        <a:t>서툴렀나 봐요</a:t>
                      </a:r>
                    </a:p>
                  </a:txBody>
                  <a:tcPr anchor="ctr" marL="63500" marR="63500" marT="25400" marB="25400">
                    <a:lnL>
                      <a:noFill/>
                    </a:lnL>
                    <a:lnR>
                      <a:noFill/>
                    </a:lnR>
                    <a:lnT>
                      <a:noFill/>
                    </a:lnT>
                    <a:lnB>
                      <a:noFill/>
                    </a:lnB>
                    <a:solidFill>
                      <a:srgbClr val="FAFAFA"/>
                    </a:solidFill>
                  </a:tcPr>
                </a:tc>
                <a:tc>
                  <a:txBody>
                    <a:bodyPr/>
                    <a:lstStyle/>
                    <a:p>
                      <a:pPr algn="l"/>
                      <a:r>
                        <a:rPr b="0" sz="1350" i="0" u="none">
                          <a:solidFill>
                            <a:srgbClr val="475569"/>
                          </a:solidFill>
                          <a:latin typeface="Noto Sans KR"/>
                        </a:rPr>
                        <a:t>"그때는 한국어가 서툴렀나 봐요."</a:t>
                      </a:r>
                    </a:p>
                  </a:txBody>
                  <a:tcPr anchor="ctr" marL="63500" marR="63500" marT="25400" marB="25400">
                    <a:lnL>
                      <a:noFill/>
                    </a:lnL>
                    <a:lnR>
                      <a:noFill/>
                    </a:lnR>
                    <a:lnT>
                      <a:noFill/>
                    </a:lnT>
                    <a:lnB>
                      <a:noFill/>
                    </a:lnB>
                    <a:solidFill>
                      <a:srgbClr val="FAFAFA"/>
                    </a:solidFill>
                  </a:tcPr>
                </a:tc>
              </a:tr>
              <a:tr h="609600">
                <a:tc>
                  <a:txBody>
                    <a:bodyPr/>
                    <a:lstStyle/>
                    <a:p>
                      <a:pPr algn="l"/>
                      <a:r>
                        <a:rPr b="1" sz="1350" i="0" u="none">
                          <a:solidFill>
                            <a:srgbClr val="0F172A"/>
                          </a:solidFill>
                          <a:latin typeface="Noto Sans KR"/>
                        </a:rPr>
                        <a:t>머무르다</a:t>
                      </a:r>
                    </a:p>
                  </a:txBody>
                  <a:tcPr anchor="ctr" marL="63500" marR="63500" marT="25400" marB="25400">
                    <a:lnL>
                      <a:noFill/>
                    </a:lnL>
                    <a:lnR>
                      <a:noFill/>
                    </a:lnR>
                    <a:lnT>
                      <a:noFill/>
                    </a:lnT>
                    <a:lnB>
                      <a:noFill/>
                    </a:lnB>
                    <a:solidFill>
                      <a:srgbClr val="FFFFFF"/>
                    </a:solidFill>
                  </a:tcPr>
                </a:tc>
                <a:tc>
                  <a:txBody>
                    <a:bodyPr/>
                    <a:lstStyle/>
                    <a:p>
                      <a:pPr algn="l"/>
                      <a:r>
                        <a:rPr b="1" sz="1350" i="0" u="none">
                          <a:solidFill>
                            <a:srgbClr val="2563EB"/>
                          </a:solidFill>
                          <a:latin typeface="Noto Sans KR"/>
                        </a:rPr>
                        <a:t>머물렀어요</a:t>
                      </a:r>
                    </a:p>
                  </a:txBody>
                  <a:tcPr anchor="ctr" marL="63500" marR="63500" marT="25400" marB="25400">
                    <a:lnL>
                      <a:noFill/>
                    </a:lnL>
                    <a:lnR>
                      <a:noFill/>
                    </a:lnR>
                    <a:lnT>
                      <a:noFill/>
                    </a:lnT>
                    <a:lnB>
                      <a:noFill/>
                    </a:lnB>
                    <a:solidFill>
                      <a:srgbClr val="FFFFFF"/>
                    </a:solidFill>
                  </a:tcPr>
                </a:tc>
                <a:tc>
                  <a:txBody>
                    <a:bodyPr/>
                    <a:lstStyle/>
                    <a:p>
                      <a:pPr algn="l"/>
                      <a:r>
                        <a:rPr b="0" sz="1350" i="0" u="none">
                          <a:solidFill>
                            <a:srgbClr val="475569"/>
                          </a:solidFill>
                          <a:latin typeface="Noto Sans KR"/>
                        </a:rPr>
                        <a:t>"이 주 동안 한국에 머물렀어요."</a:t>
                      </a:r>
                    </a:p>
                  </a:txBody>
                  <a:tcPr anchor="ctr" marL="63500" marR="63500" marT="25400" marB="25400">
                    <a:lnL>
                      <a:noFill/>
                    </a:lnL>
                    <a:lnR>
                      <a:noFill/>
                    </a:lnR>
                    <a:lnT>
                      <a:noFill/>
                    </a:lnT>
                    <a:lnB>
                      <a:noFill/>
                    </a:lnB>
                    <a:solidFill>
                      <a:srgbClr val="FFFFFF"/>
                    </a:solidFill>
                  </a:tcPr>
                </a:tc>
              </a:tr>
            </a:tbl>
          </a:graphicData>
        </a:graphic>
      </p:graphicFrame>
      <p:sp>
        <p:nvSpPr>
          <p:cNvPr id="4" name="TextBox 3"/>
          <p:cNvSpPr txBox="1"/>
          <p:nvPr/>
        </p:nvSpPr>
        <p:spPr>
          <a:xfrm>
            <a:off x="609600" y="533400"/>
            <a:ext cx="11582400" cy="171450"/>
          </a:xfrm>
          <a:prstGeom prst="rect">
            <a:avLst/>
          </a:prstGeom>
          <a:noFill/>
        </p:spPr>
        <p:txBody>
          <a:bodyPr wrap="none" lIns="0" rIns="0" tIns="0" bIns="0" anchor="t">
            <a:spAutoFit/>
          </a:bodyPr>
          <a:lstStyle/>
          <a:p>
            <a:pPr algn="l"/>
            <a:r>
              <a:rPr b="1" sz="1200" i="0" u="none">
                <a:solidFill>
                  <a:srgbClr val="2563EB"/>
                </a:solidFill>
                <a:latin typeface="Noto Sans KR"/>
              </a:rPr>
              <a:t>GRAMMAR FOCUS</a:t>
            </a:r>
          </a:p>
        </p:txBody>
      </p:sp>
      <p:sp>
        <p:nvSpPr>
          <p:cNvPr id="5" name="TextBox 4"/>
          <p:cNvSpPr txBox="1"/>
          <p:nvPr/>
        </p:nvSpPr>
        <p:spPr>
          <a:xfrm>
            <a:off x="609600" y="762000"/>
            <a:ext cx="11582400" cy="419100"/>
          </a:xfrm>
          <a:prstGeom prst="rect">
            <a:avLst/>
          </a:prstGeom>
          <a:noFill/>
        </p:spPr>
        <p:txBody>
          <a:bodyPr wrap="none" lIns="0" rIns="0" tIns="0" bIns="0" anchor="t">
            <a:spAutoFit/>
          </a:bodyPr>
          <a:lstStyle/>
          <a:p>
            <a:pPr algn="l"/>
            <a:r>
              <a:rPr b="1" sz="2400" i="0" u="none">
                <a:solidFill>
                  <a:srgbClr val="0F172A"/>
                </a:solidFill>
                <a:latin typeface="Noto Sans KR"/>
              </a:rPr>
              <a:t>'르' 불규칙 활용 정복하기</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ounded Rectangle 1"/>
          <p:cNvSpPr/>
          <p:nvPr/>
        </p:nvSpPr>
        <p:spPr>
          <a:xfrm>
            <a:off x="609600" y="2847975"/>
            <a:ext cx="3505200" cy="2114550"/>
          </a:xfrm>
          <a:prstGeom prst="roundRect">
            <a:avLst>
              <a:gd name="adj" fmla="val 7207"/>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4343400" y="2847975"/>
            <a:ext cx="3505200" cy="2114550"/>
          </a:xfrm>
          <a:prstGeom prst="roundRect">
            <a:avLst>
              <a:gd name="adj" fmla="val 7207"/>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8077200" y="2847975"/>
            <a:ext cx="3505200" cy="2114550"/>
          </a:xfrm>
          <a:prstGeom prst="roundRect">
            <a:avLst>
              <a:gd name="adj" fmla="val 7207"/>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image.png"/>
          <p:cNvPicPr>
            <a:picLocks noChangeAspect="1"/>
          </p:cNvPicPr>
          <p:nvPr/>
        </p:nvPicPr>
        <p:blipFill>
          <a:blip r:embed="rId2"/>
          <a:stretch>
            <a:fillRect/>
          </a:stretch>
        </p:blipFill>
        <p:spPr>
          <a:xfrm>
            <a:off x="2057400" y="3200400"/>
            <a:ext cx="609600" cy="609600"/>
          </a:xfrm>
          <a:prstGeom prst="rect">
            <a:avLst/>
          </a:prstGeom>
        </p:spPr>
      </p:pic>
      <p:pic>
        <p:nvPicPr>
          <p:cNvPr id="6" name="Picture 5" descr="image.png"/>
          <p:cNvPicPr>
            <a:picLocks noChangeAspect="1"/>
          </p:cNvPicPr>
          <p:nvPr/>
        </p:nvPicPr>
        <p:blipFill>
          <a:blip r:embed="rId3"/>
          <a:stretch>
            <a:fillRect/>
          </a:stretch>
        </p:blipFill>
        <p:spPr>
          <a:xfrm>
            <a:off x="5791200" y="3200400"/>
            <a:ext cx="609600" cy="609600"/>
          </a:xfrm>
          <a:prstGeom prst="rect">
            <a:avLst/>
          </a:prstGeom>
        </p:spPr>
      </p:pic>
      <p:pic>
        <p:nvPicPr>
          <p:cNvPr id="7" name="Picture 6" descr="image.png"/>
          <p:cNvPicPr>
            <a:picLocks noChangeAspect="1"/>
          </p:cNvPicPr>
          <p:nvPr/>
        </p:nvPicPr>
        <p:blipFill>
          <a:blip r:embed="rId4"/>
          <a:stretch>
            <a:fillRect/>
          </a:stretch>
        </p:blipFill>
        <p:spPr>
          <a:xfrm>
            <a:off x="9525000" y="3200400"/>
            <a:ext cx="609600" cy="609600"/>
          </a:xfrm>
          <a:prstGeom prst="rect">
            <a:avLst/>
          </a:prstGeom>
        </p:spPr>
      </p:pic>
      <p:pic>
        <p:nvPicPr>
          <p:cNvPr id="8" name="Picture 7" descr="image.png"/>
          <p:cNvPicPr>
            <a:picLocks noChangeAspect="1"/>
          </p:cNvPicPr>
          <p:nvPr/>
        </p:nvPicPr>
        <p:blipFill>
          <a:blip r:embed="rId5"/>
          <a:stretch>
            <a:fillRect/>
          </a:stretch>
        </p:blipFill>
        <p:spPr>
          <a:xfrm>
            <a:off x="2238374" y="3371850"/>
            <a:ext cx="247650" cy="266700"/>
          </a:xfrm>
          <a:prstGeom prst="rect">
            <a:avLst/>
          </a:prstGeom>
        </p:spPr>
      </p:pic>
      <p:pic>
        <p:nvPicPr>
          <p:cNvPr id="9" name="Picture 8" descr="image.png"/>
          <p:cNvPicPr>
            <a:picLocks noChangeAspect="1"/>
          </p:cNvPicPr>
          <p:nvPr/>
        </p:nvPicPr>
        <p:blipFill>
          <a:blip r:embed="rId6"/>
          <a:stretch>
            <a:fillRect/>
          </a:stretch>
        </p:blipFill>
        <p:spPr>
          <a:xfrm>
            <a:off x="5962649" y="3371850"/>
            <a:ext cx="266700" cy="266700"/>
          </a:xfrm>
          <a:prstGeom prst="rect">
            <a:avLst/>
          </a:prstGeom>
        </p:spPr>
      </p:pic>
      <p:pic>
        <p:nvPicPr>
          <p:cNvPr id="10" name="Picture 9" descr="image.png"/>
          <p:cNvPicPr>
            <a:picLocks noChangeAspect="1"/>
          </p:cNvPicPr>
          <p:nvPr/>
        </p:nvPicPr>
        <p:blipFill>
          <a:blip r:embed="rId7"/>
          <a:stretch>
            <a:fillRect/>
          </a:stretch>
        </p:blipFill>
        <p:spPr>
          <a:xfrm>
            <a:off x="9691687" y="3371850"/>
            <a:ext cx="276225" cy="266700"/>
          </a:xfrm>
          <a:prstGeom prst="rect">
            <a:avLst/>
          </a:prstGeom>
        </p:spPr>
      </p:pic>
      <p:sp>
        <p:nvSpPr>
          <p:cNvPr id="11" name="TextBox 10"/>
          <p:cNvSpPr txBox="1"/>
          <p:nvPr/>
        </p:nvSpPr>
        <p:spPr>
          <a:xfrm>
            <a:off x="609600" y="533400"/>
            <a:ext cx="11582400" cy="171450"/>
          </a:xfrm>
          <a:prstGeom prst="rect">
            <a:avLst/>
          </a:prstGeom>
          <a:noFill/>
        </p:spPr>
        <p:txBody>
          <a:bodyPr wrap="none" lIns="0" rIns="0" tIns="0" bIns="0" anchor="t">
            <a:spAutoFit/>
          </a:bodyPr>
          <a:lstStyle/>
          <a:p>
            <a:pPr algn="l"/>
            <a:r>
              <a:rPr b="1" sz="1200" i="0" u="none">
                <a:solidFill>
                  <a:srgbClr val="2563EB"/>
                </a:solidFill>
                <a:latin typeface="Noto Sans KR"/>
              </a:rPr>
              <a:t>NATURAL VOCABULARY</a:t>
            </a:r>
          </a:p>
        </p:txBody>
      </p:sp>
      <p:sp>
        <p:nvSpPr>
          <p:cNvPr id="12" name="TextBox 11"/>
          <p:cNvSpPr txBox="1"/>
          <p:nvPr/>
        </p:nvSpPr>
        <p:spPr>
          <a:xfrm>
            <a:off x="609600" y="762000"/>
            <a:ext cx="11582400" cy="419100"/>
          </a:xfrm>
          <a:prstGeom prst="rect">
            <a:avLst/>
          </a:prstGeom>
          <a:noFill/>
        </p:spPr>
        <p:txBody>
          <a:bodyPr wrap="none" lIns="0" rIns="0" tIns="0" bIns="0" anchor="t">
            <a:spAutoFit/>
          </a:bodyPr>
          <a:lstStyle/>
          <a:p>
            <a:pPr algn="l"/>
            <a:r>
              <a:rPr b="1" sz="2400" i="0" u="none">
                <a:solidFill>
                  <a:srgbClr val="0F172A"/>
                </a:solidFill>
                <a:latin typeface="Noto Sans KR"/>
              </a:rPr>
              <a:t>늘 함께 쓰는 짝꿍 표현</a:t>
            </a:r>
          </a:p>
        </p:txBody>
      </p:sp>
      <p:sp>
        <p:nvSpPr>
          <p:cNvPr id="13" name="TextBox 12"/>
          <p:cNvSpPr txBox="1"/>
          <p:nvPr/>
        </p:nvSpPr>
        <p:spPr>
          <a:xfrm>
            <a:off x="424457" y="4000500"/>
            <a:ext cx="3875484" cy="285750"/>
          </a:xfrm>
          <a:prstGeom prst="rect">
            <a:avLst/>
          </a:prstGeom>
          <a:noFill/>
        </p:spPr>
        <p:txBody>
          <a:bodyPr wrap="none" lIns="0" rIns="0" tIns="0" bIns="0" anchor="t">
            <a:spAutoFit/>
          </a:bodyPr>
          <a:lstStyle/>
          <a:p>
            <a:pPr algn="ctr"/>
            <a:r>
              <a:rPr b="1" sz="1650" i="0" u="none">
                <a:solidFill>
                  <a:srgbClr val="0F172A"/>
                </a:solidFill>
                <a:latin typeface="Noto Sans KR"/>
              </a:rPr>
              <a:t>낯을 가리다</a:t>
            </a:r>
          </a:p>
        </p:txBody>
      </p:sp>
      <p:sp>
        <p:nvSpPr>
          <p:cNvPr id="14" name="TextBox 13"/>
          <p:cNvSpPr txBox="1"/>
          <p:nvPr/>
        </p:nvSpPr>
        <p:spPr>
          <a:xfrm>
            <a:off x="516731" y="4381500"/>
            <a:ext cx="3690937" cy="228600"/>
          </a:xfrm>
          <a:prstGeom prst="rect">
            <a:avLst/>
          </a:prstGeom>
          <a:noFill/>
        </p:spPr>
        <p:txBody>
          <a:bodyPr wrap="none" lIns="0" rIns="0" tIns="0" bIns="0" anchor="t">
            <a:spAutoFit/>
          </a:bodyPr>
          <a:lstStyle/>
          <a:p>
            <a:pPr algn="ctr">
              <a:lnSpc>
                <a:spcPts val="1800"/>
              </a:lnSpc>
            </a:pPr>
            <a:r>
              <a:rPr b="0" sz="1200" i="0" u="none">
                <a:solidFill>
                  <a:srgbClr val="64748B"/>
                </a:solidFill>
                <a:latin typeface="Noto Sans KR"/>
              </a:rPr>
              <a:t>새로운 사람을 만날 때 쑥스러워하다</a:t>
            </a:r>
          </a:p>
        </p:txBody>
      </p:sp>
      <p:sp>
        <p:nvSpPr>
          <p:cNvPr id="15" name="TextBox 14"/>
          <p:cNvSpPr txBox="1"/>
          <p:nvPr/>
        </p:nvSpPr>
        <p:spPr>
          <a:xfrm>
            <a:off x="4158257" y="4000500"/>
            <a:ext cx="3875484" cy="285750"/>
          </a:xfrm>
          <a:prstGeom prst="rect">
            <a:avLst/>
          </a:prstGeom>
          <a:noFill/>
        </p:spPr>
        <p:txBody>
          <a:bodyPr wrap="none" lIns="0" rIns="0" tIns="0" bIns="0" anchor="t">
            <a:spAutoFit/>
          </a:bodyPr>
          <a:lstStyle/>
          <a:p>
            <a:pPr algn="ctr"/>
            <a:r>
              <a:rPr b="1" sz="1650" i="0" u="none">
                <a:solidFill>
                  <a:srgbClr val="0F172A"/>
                </a:solidFill>
                <a:latin typeface="Noto Sans KR"/>
              </a:rPr>
              <a:t>고민이 있다</a:t>
            </a:r>
          </a:p>
        </p:txBody>
      </p:sp>
      <p:sp>
        <p:nvSpPr>
          <p:cNvPr id="16" name="TextBox 15"/>
          <p:cNvSpPr txBox="1"/>
          <p:nvPr/>
        </p:nvSpPr>
        <p:spPr>
          <a:xfrm>
            <a:off x="4250531" y="4381500"/>
            <a:ext cx="3690937" cy="228600"/>
          </a:xfrm>
          <a:prstGeom prst="rect">
            <a:avLst/>
          </a:prstGeom>
          <a:noFill/>
        </p:spPr>
        <p:txBody>
          <a:bodyPr wrap="none" lIns="0" rIns="0" tIns="0" bIns="0" anchor="t">
            <a:spAutoFit/>
          </a:bodyPr>
          <a:lstStyle/>
          <a:p>
            <a:pPr algn="ctr">
              <a:lnSpc>
                <a:spcPts val="1800"/>
              </a:lnSpc>
            </a:pPr>
            <a:r>
              <a:rPr b="0" sz="1200" i="0" u="none">
                <a:solidFill>
                  <a:srgbClr val="64748B"/>
                </a:solidFill>
                <a:latin typeface="Noto Sans KR"/>
              </a:rPr>
              <a:t>마음속에 해결할 걱정거리가 있다</a:t>
            </a:r>
          </a:p>
        </p:txBody>
      </p:sp>
      <p:sp>
        <p:nvSpPr>
          <p:cNvPr id="17" name="TextBox 16"/>
          <p:cNvSpPr txBox="1"/>
          <p:nvPr/>
        </p:nvSpPr>
        <p:spPr>
          <a:xfrm>
            <a:off x="7892057" y="4000500"/>
            <a:ext cx="3875484" cy="285750"/>
          </a:xfrm>
          <a:prstGeom prst="rect">
            <a:avLst/>
          </a:prstGeom>
          <a:noFill/>
        </p:spPr>
        <p:txBody>
          <a:bodyPr wrap="none" lIns="0" rIns="0" tIns="0" bIns="0" anchor="t">
            <a:spAutoFit/>
          </a:bodyPr>
          <a:lstStyle/>
          <a:p>
            <a:pPr algn="ctr"/>
            <a:r>
              <a:rPr b="1" sz="1650" i="0" u="none">
                <a:solidFill>
                  <a:srgbClr val="0F172A"/>
                </a:solidFill>
                <a:latin typeface="Noto Sans KR"/>
              </a:rPr>
              <a:t>~에 집중하다</a:t>
            </a:r>
          </a:p>
        </p:txBody>
      </p:sp>
      <p:sp>
        <p:nvSpPr>
          <p:cNvPr id="18" name="TextBox 17"/>
          <p:cNvSpPr txBox="1"/>
          <p:nvPr/>
        </p:nvSpPr>
        <p:spPr>
          <a:xfrm>
            <a:off x="7984331" y="4381500"/>
            <a:ext cx="3690937" cy="228600"/>
          </a:xfrm>
          <a:prstGeom prst="rect">
            <a:avLst/>
          </a:prstGeom>
          <a:noFill/>
        </p:spPr>
        <p:txBody>
          <a:bodyPr wrap="none" lIns="0" rIns="0" tIns="0" bIns="0" anchor="t">
            <a:spAutoFit/>
          </a:bodyPr>
          <a:lstStyle/>
          <a:p>
            <a:pPr algn="ctr">
              <a:lnSpc>
                <a:spcPts val="1800"/>
              </a:lnSpc>
            </a:pPr>
            <a:r>
              <a:rPr b="0" sz="1200" i="0" u="none">
                <a:solidFill>
                  <a:srgbClr val="64748B"/>
                </a:solidFill>
                <a:latin typeface="Noto Sans KR"/>
              </a:rPr>
              <a:t>마음과 힘을 한곳으로 모으다</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1E293B"/>
        </a:solidFill>
        <a:effectLst/>
      </p:bgPr>
    </p:bg>
    <p:spTree>
      <p:nvGrpSpPr>
        <p:cNvPr id="1" name=""/>
        <p:cNvGrpSpPr/>
        <p:nvPr/>
      </p:nvGrpSpPr>
      <p:grpSpPr/>
      <p:sp>
        <p:nvSpPr>
          <p:cNvPr id="2" name="Rounded Rectangle 1"/>
          <p:cNvSpPr/>
          <p:nvPr/>
        </p:nvSpPr>
        <p:spPr>
          <a:xfrm>
            <a:off x="5232350" y="2000250"/>
            <a:ext cx="1727299" cy="314325"/>
          </a:xfrm>
          <a:prstGeom prst="roundRect">
            <a:avLst>
              <a:gd name="adj" fmla="val 50000"/>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3901975" y="4333875"/>
            <a:ext cx="4388048" cy="523875"/>
          </a:xfrm>
          <a:prstGeom prst="roundRect">
            <a:avLst>
              <a:gd name="adj" fmla="val 21818"/>
            </a:avLst>
          </a:prstGeom>
          <a:solidFill>
            <a:srgbClr val="303A4B"/>
          </a:solidFill>
          <a:ln w="9525">
            <a:solidFill>
              <a:srgbClr val="40495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206937" y="2057400"/>
            <a:ext cx="1778124" cy="200025"/>
          </a:xfrm>
          <a:prstGeom prst="rect">
            <a:avLst/>
          </a:prstGeom>
          <a:noFill/>
        </p:spPr>
        <p:txBody>
          <a:bodyPr wrap="square" lIns="0" rIns="0" tIns="0" bIns="0" anchor="t">
            <a:spAutoFit/>
          </a:bodyPr>
          <a:lstStyle/>
          <a:p>
            <a:pPr algn="ctr"/>
            <a:r>
              <a:rPr b="1" sz="1200" i="0" u="none">
                <a:solidFill>
                  <a:srgbClr val="FFFFFF"/>
                </a:solidFill>
                <a:latin typeface="Noto Sans KR"/>
              </a:rPr>
              <a:t>수업 마무리 및 실습</a:t>
            </a:r>
          </a:p>
        </p:txBody>
      </p:sp>
      <p:sp>
        <p:nvSpPr>
          <p:cNvPr id="5" name="TextBox 4"/>
          <p:cNvSpPr txBox="1"/>
          <p:nvPr/>
        </p:nvSpPr>
        <p:spPr>
          <a:xfrm>
            <a:off x="1370409" y="2543175"/>
            <a:ext cx="9451181" cy="609600"/>
          </a:xfrm>
          <a:prstGeom prst="rect">
            <a:avLst/>
          </a:prstGeom>
          <a:noFill/>
        </p:spPr>
        <p:txBody>
          <a:bodyPr wrap="none" lIns="0" rIns="0" tIns="0" bIns="0" anchor="t">
            <a:spAutoFit/>
          </a:bodyPr>
          <a:lstStyle/>
          <a:p>
            <a:pPr algn="ctr"/>
            <a:r>
              <a:rPr b="1" sz="3600" i="0" u="none">
                <a:solidFill>
                  <a:srgbClr val="F8FAFC"/>
                </a:solidFill>
                <a:latin typeface="Gowun Batang"/>
              </a:rPr>
              <a:t>오늘 배운 표현으로 3분 대화 나누기</a:t>
            </a:r>
          </a:p>
        </p:txBody>
      </p:sp>
      <p:sp>
        <p:nvSpPr>
          <p:cNvPr id="6" name="TextBox 5"/>
          <p:cNvSpPr txBox="1"/>
          <p:nvPr/>
        </p:nvSpPr>
        <p:spPr>
          <a:xfrm>
            <a:off x="2226468" y="3343275"/>
            <a:ext cx="7739062" cy="609600"/>
          </a:xfrm>
          <a:prstGeom prst="rect">
            <a:avLst/>
          </a:prstGeom>
          <a:noFill/>
        </p:spPr>
        <p:txBody>
          <a:bodyPr wrap="square" lIns="0" rIns="0" tIns="0" bIns="0" anchor="t">
            <a:spAutoFit/>
          </a:bodyPr>
          <a:lstStyle/>
          <a:p>
            <a:pPr algn="ctr">
              <a:lnSpc>
                <a:spcPts val="2400"/>
              </a:lnSpc>
            </a:pPr>
            <a:r>
              <a:rPr b="0" sz="1500" i="0" u="none">
                <a:solidFill>
                  <a:srgbClr val="CBD5E1"/>
                </a:solidFill>
                <a:latin typeface="Noto Sans KR"/>
              </a:rPr>
              <a:t>"-는 것 같아요", "-거든요", "-았/었나 봐요"를 사용해서 짝과 함께 최근 고민이나 생각을 자연스럽게 이야기해 보세요.</a:t>
            </a:r>
          </a:p>
        </p:txBody>
      </p:sp>
      <p:sp>
        <p:nvSpPr>
          <p:cNvPr id="7" name="TextBox 6"/>
          <p:cNvSpPr txBox="1"/>
          <p:nvPr/>
        </p:nvSpPr>
        <p:spPr>
          <a:xfrm>
            <a:off x="3658269" y="4486275"/>
            <a:ext cx="4875460" cy="219075"/>
          </a:xfrm>
          <a:prstGeom prst="rect">
            <a:avLst/>
          </a:prstGeom>
          <a:noFill/>
        </p:spPr>
        <p:txBody>
          <a:bodyPr wrap="square" lIns="0" rIns="0" tIns="0" bIns="0" anchor="t">
            <a:spAutoFit/>
          </a:bodyPr>
          <a:lstStyle/>
          <a:p>
            <a:pPr algn="ctr"/>
            <a:r>
              <a:rPr b="0" sz="1200" i="0" u="none">
                <a:solidFill>
                  <a:srgbClr val="94A3B8"/>
                </a:solidFill>
                <a:latin typeface="Noto Sans KR"/>
              </a:rPr>
              <a:t>다음 회차 미리보기: </a:t>
            </a:r>
            <a:r>
              <a:rPr b="1" sz="1200" i="0" u="none">
                <a:solidFill>
                  <a:srgbClr val="FFFFFF"/>
                </a:solidFill>
                <a:latin typeface="Noto Sans KR"/>
              </a:rPr>
              <a:t>4회차 - 들은 말 전하기와 미래 계획</a:t>
            </a:r>
          </a:p>
        </p:txBody>
      </p:sp>
      <p:sp>
        <p:nvSpPr>
          <p:cNvPr id="8" name="TextBox 7"/>
          <p:cNvSpPr txBox="1"/>
          <p:nvPr/>
        </p:nvSpPr>
        <p:spPr>
          <a:xfrm>
            <a:off x="1371600" y="5989320"/>
            <a:ext cx="9445752" cy="384048"/>
          </a:xfrm>
          <a:prstGeom prst="rect">
            <a:avLst/>
          </a:prstGeom>
          <a:noFill/>
        </p:spPr>
        <p:txBody>
          <a:bodyPr wrap="square" anchor="t" lIns="0" tIns="0" rIns="0" bIns="0">
            <a:spAutoFit/>
          </a:bodyPr>
          <a:lstStyle/>
          <a:p>
            <a:pPr algn="ctr"/>
            <a:r>
              <a:rPr sz="1100" b="0">
                <a:solidFill>
                  <a:srgbClr val="94A3B8"/>
                </a:solidFill>
                <a:latin typeface="Noto Sans KR"/>
              </a:rPr>
              <a:t>© 2026 Haeumkorean &amp; Haeonkorean. All rights reserved.   |   문의 (Contact): </a:t>
            </a:r>
            <a:r>
              <a:rPr sz="1100" b="1">
                <a:solidFill>
                  <a:srgbClr val="60A5FA"/>
                </a:solidFill>
                <a:latin typeface="Noto Sans KR"/>
              </a:rPr>
              <a:t>haeumkorean@gmail.com</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0F172A"/>
        </a:solidFill>
        <a:effectLst/>
      </p:bgPr>
    </p:bg>
    <p:spTree>
      <p:nvGrpSpPr>
        <p:cNvPr id="1" name=""/>
        <p:cNvGrpSpPr/>
        <p:nvPr/>
      </p:nvGrpSpPr>
      <p:grpSpPr/>
      <p:sp>
        <p:nvSpPr>
          <p:cNvPr id="2" name="Rectangle 1"/>
          <p:cNvSpPr/>
          <p:nvPr/>
        </p:nvSpPr>
        <p:spPr>
          <a:xfrm>
            <a:off x="571500" y="838200"/>
            <a:ext cx="11049000" cy="77152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71500" y="1609725"/>
            <a:ext cx="11049000" cy="8001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71500" y="1600200"/>
            <a:ext cx="11049000" cy="9525"/>
          </a:xfrm>
          <a:prstGeom prst="rect">
            <a:avLst/>
          </a:prstGeom>
          <a:solidFill>
            <a:srgbClr val="75757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571500" y="1600200"/>
            <a:ext cx="11049000" cy="9525"/>
          </a:xfrm>
          <a:prstGeom prst="rect">
            <a:avLst/>
          </a:prstGeom>
          <a:solidFill>
            <a:srgbClr val="75757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71500" y="2400300"/>
            <a:ext cx="11049000" cy="9525"/>
          </a:xfrm>
          <a:prstGeom prst="rect">
            <a:avLst/>
          </a:prstGeom>
          <a:solidFill>
            <a:srgbClr val="75757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71500" y="2400300"/>
            <a:ext cx="11049000" cy="9525"/>
          </a:xfrm>
          <a:prstGeom prst="rect">
            <a:avLst/>
          </a:prstGeom>
          <a:solidFill>
            <a:srgbClr val="75757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8" name="Picture 7" descr="image.png"/>
          <p:cNvPicPr>
            <a:picLocks noChangeAspect="1"/>
          </p:cNvPicPr>
          <p:nvPr/>
        </p:nvPicPr>
        <p:blipFill>
          <a:blip r:embed="rId2"/>
          <a:stretch>
            <a:fillRect/>
          </a:stretch>
        </p:blipFill>
        <p:spPr>
          <a:xfrm>
            <a:off x="571500" y="981075"/>
            <a:ext cx="857250" cy="476250"/>
          </a:xfrm>
          <a:prstGeom prst="rect">
            <a:avLst/>
          </a:prstGeom>
        </p:spPr>
      </p:pic>
      <p:pic>
        <p:nvPicPr>
          <p:cNvPr id="9" name="Picture 8" descr="image.png"/>
          <p:cNvPicPr>
            <a:picLocks noChangeAspect="1"/>
          </p:cNvPicPr>
          <p:nvPr/>
        </p:nvPicPr>
        <p:blipFill>
          <a:blip r:embed="rId3"/>
          <a:stretch>
            <a:fillRect/>
          </a:stretch>
        </p:blipFill>
        <p:spPr>
          <a:xfrm>
            <a:off x="571500" y="1766887"/>
            <a:ext cx="857250" cy="476250"/>
          </a:xfrm>
          <a:prstGeom prst="rect">
            <a:avLst/>
          </a:prstGeom>
        </p:spPr>
      </p:pic>
      <p:pic>
        <p:nvPicPr>
          <p:cNvPr id="10" name="Picture 9" descr="image.png"/>
          <p:cNvPicPr>
            <a:picLocks noChangeAspect="1"/>
          </p:cNvPicPr>
          <p:nvPr/>
        </p:nvPicPr>
        <p:blipFill>
          <a:blip r:embed="rId4"/>
          <a:stretch>
            <a:fillRect/>
          </a:stretch>
        </p:blipFill>
        <p:spPr>
          <a:xfrm>
            <a:off x="571500" y="2552700"/>
            <a:ext cx="857250" cy="476250"/>
          </a:xfrm>
          <a:prstGeom prst="rect">
            <a:avLst/>
          </a:prstGeom>
        </p:spPr>
      </p:pic>
      <p:sp>
        <p:nvSpPr>
          <p:cNvPr id="11" name="TextBox 10"/>
          <p:cNvSpPr txBox="1"/>
          <p:nvPr/>
        </p:nvSpPr>
        <p:spPr>
          <a:xfrm>
            <a:off x="571500" y="571500"/>
            <a:ext cx="2134641" cy="266700"/>
          </a:xfrm>
          <a:prstGeom prst="rect">
            <a:avLst/>
          </a:prstGeom>
          <a:noFill/>
        </p:spPr>
        <p:txBody>
          <a:bodyPr wrap="none" lIns="0" rIns="0" tIns="0" bIns="0" anchor="t">
            <a:spAutoFit/>
          </a:bodyPr>
          <a:lstStyle/>
          <a:p>
            <a:pPr algn="l"/>
            <a:r>
              <a:rPr b="1" sz="1800" i="0" u="none">
                <a:solidFill>
                  <a:srgbClr val="F8FAFC"/>
                </a:solidFill>
                <a:latin typeface="Noto Sans KR"/>
              </a:rPr>
              <a:t>Image Sources</a:t>
            </a:r>
          </a:p>
        </p:txBody>
      </p:sp>
      <p:sp>
        <p:nvSpPr>
          <p:cNvPr id="12" name="TextBox 11"/>
          <p:cNvSpPr txBox="1"/>
          <p:nvPr/>
        </p:nvSpPr>
        <p:spPr>
          <a:xfrm>
            <a:off x="1666875" y="1038225"/>
            <a:ext cx="7554515" cy="142875"/>
          </a:xfrm>
          <a:prstGeom prst="rect">
            <a:avLst/>
          </a:prstGeom>
          <a:noFill/>
        </p:spPr>
        <p:txBody>
          <a:bodyPr wrap="none" lIns="0" rIns="0" tIns="0" bIns="0" anchor="t">
            <a:spAutoFit/>
          </a:bodyPr>
          <a:lstStyle/>
          <a:p>
            <a:pPr algn="l"/>
            <a:r>
              <a:rPr b="0" sz="1000" i="0" u="none">
                <a:solidFill>
                  <a:srgbClr val="F8FAFC"/>
                </a:solidFill>
                <a:latin typeface="Noto Sans KR"/>
              </a:rPr>
              <a:t>https://potomac.edu/wp-content/uploads/2025/01/how-does-technology-impact-student-learning-outcomes.png</a:t>
            </a:r>
          </a:p>
        </p:txBody>
      </p:sp>
      <p:sp>
        <p:nvSpPr>
          <p:cNvPr id="13" name="TextBox 12"/>
          <p:cNvSpPr txBox="1"/>
          <p:nvPr/>
        </p:nvSpPr>
        <p:spPr>
          <a:xfrm>
            <a:off x="1666875" y="1228725"/>
            <a:ext cx="1811052" cy="171450"/>
          </a:xfrm>
          <a:prstGeom prst="rect">
            <a:avLst/>
          </a:prstGeom>
          <a:noFill/>
        </p:spPr>
        <p:txBody>
          <a:bodyPr wrap="none" lIns="0" rIns="0" tIns="0" bIns="0" anchor="t">
            <a:spAutoFit/>
          </a:bodyPr>
          <a:lstStyle/>
          <a:p>
            <a:pPr algn="l"/>
            <a:r>
              <a:rPr b="0" sz="1200" i="0" u="none">
                <a:solidFill>
                  <a:srgbClr val="F8FAFC"/>
                </a:solidFill>
                <a:latin typeface="Noto Sans KR"/>
              </a:rPr>
              <a:t>Source: </a:t>
            </a:r>
            <a:r>
              <a:rPr b="0" sz="1200" i="0" u="none">
                <a:solidFill>
                  <a:srgbClr val="F8FAFC"/>
                </a:solidFill>
                <a:latin typeface="Noto Sans KR"/>
              </a:rPr>
              <a:t>potomac.edu</a:t>
            </a:r>
          </a:p>
        </p:txBody>
      </p:sp>
      <p:sp>
        <p:nvSpPr>
          <p:cNvPr id="14" name="TextBox 13"/>
          <p:cNvSpPr txBox="1"/>
          <p:nvPr/>
        </p:nvSpPr>
        <p:spPr>
          <a:xfrm>
            <a:off x="1666875" y="1752600"/>
            <a:ext cx="10048875" cy="285750"/>
          </a:xfrm>
          <a:prstGeom prst="rect">
            <a:avLst/>
          </a:prstGeom>
          <a:noFill/>
        </p:spPr>
        <p:txBody>
          <a:bodyPr wrap="square" lIns="0" rIns="0" tIns="0" bIns="0" anchor="t">
            <a:spAutoFit/>
          </a:bodyPr>
          <a:lstStyle/>
          <a:p>
            <a:pPr algn="l"/>
            <a:r>
              <a:rPr b="0" sz="1000" i="0" u="none">
                <a:solidFill>
                  <a:srgbClr val="F8FAFC"/>
                </a:solidFill>
                <a:latin typeface="Noto Sans KR"/>
              </a:rPr>
              <a:t>https://images.unsplash.com/vector-1748198892088-9f34b0d5475a?fm=jpg&amp;q=60&amp;w=3000&amp;auto=format&amp;fit=crop&amp;ixlib=rb-4.1.0&amp;ixid=M3wxMjA3fDB8MHxwaG90by1wYWdlfHx8fGVufDB8fHx8fA%3D%3D</a:t>
            </a:r>
          </a:p>
        </p:txBody>
      </p:sp>
      <p:sp>
        <p:nvSpPr>
          <p:cNvPr id="15" name="TextBox 14"/>
          <p:cNvSpPr txBox="1"/>
          <p:nvPr/>
        </p:nvSpPr>
        <p:spPr>
          <a:xfrm>
            <a:off x="1666875" y="2085975"/>
            <a:ext cx="1884908" cy="171450"/>
          </a:xfrm>
          <a:prstGeom prst="rect">
            <a:avLst/>
          </a:prstGeom>
          <a:noFill/>
        </p:spPr>
        <p:txBody>
          <a:bodyPr wrap="none" lIns="0" rIns="0" tIns="0" bIns="0" anchor="t">
            <a:spAutoFit/>
          </a:bodyPr>
          <a:lstStyle/>
          <a:p>
            <a:pPr algn="l"/>
            <a:r>
              <a:rPr b="0" sz="1200" i="0" u="none">
                <a:solidFill>
                  <a:srgbClr val="F8FAFC"/>
                </a:solidFill>
                <a:latin typeface="Noto Sans KR"/>
              </a:rPr>
              <a:t>Source: </a:t>
            </a:r>
            <a:r>
              <a:rPr b="0" sz="1200" i="0" u="none">
                <a:solidFill>
                  <a:srgbClr val="F8FAFC"/>
                </a:solidFill>
                <a:latin typeface="Noto Sans KR"/>
              </a:rPr>
              <a:t>unsplash.com</a:t>
            </a:r>
          </a:p>
        </p:txBody>
      </p:sp>
      <p:sp>
        <p:nvSpPr>
          <p:cNvPr id="16" name="TextBox 15"/>
          <p:cNvSpPr txBox="1"/>
          <p:nvPr/>
        </p:nvSpPr>
        <p:spPr>
          <a:xfrm>
            <a:off x="1666875" y="2609850"/>
            <a:ext cx="8774720" cy="142875"/>
          </a:xfrm>
          <a:prstGeom prst="rect">
            <a:avLst/>
          </a:prstGeom>
          <a:noFill/>
        </p:spPr>
        <p:txBody>
          <a:bodyPr wrap="none" lIns="0" rIns="0" tIns="0" bIns="0" anchor="t">
            <a:spAutoFit/>
          </a:bodyPr>
          <a:lstStyle/>
          <a:p>
            <a:pPr algn="l"/>
            <a:r>
              <a:rPr b="0" sz="1000" i="0" u="none">
                <a:solidFill>
                  <a:srgbClr val="F8FAFC"/>
                </a:solidFill>
                <a:latin typeface="Noto Sans KR"/>
              </a:rPr>
              <a:t>https://media.easy-peasy.ai/f35f3eed-5569-4c51-b847-9833acf6bdb6/eac24947-7278-4b01-8eaa-586539d0ad72_medium.webp</a:t>
            </a:r>
          </a:p>
        </p:txBody>
      </p:sp>
      <p:sp>
        <p:nvSpPr>
          <p:cNvPr id="17" name="TextBox 16"/>
          <p:cNvSpPr txBox="1"/>
          <p:nvPr/>
        </p:nvSpPr>
        <p:spPr>
          <a:xfrm>
            <a:off x="1666875" y="2800350"/>
            <a:ext cx="1870769" cy="171450"/>
          </a:xfrm>
          <a:prstGeom prst="rect">
            <a:avLst/>
          </a:prstGeom>
          <a:noFill/>
        </p:spPr>
        <p:txBody>
          <a:bodyPr wrap="none" lIns="0" rIns="0" tIns="0" bIns="0" anchor="t">
            <a:spAutoFit/>
          </a:bodyPr>
          <a:lstStyle/>
          <a:p>
            <a:pPr algn="l"/>
            <a:r>
              <a:rPr b="0" sz="1200" i="0" u="none">
                <a:solidFill>
                  <a:srgbClr val="F8FAFC"/>
                </a:solidFill>
                <a:latin typeface="Noto Sans KR"/>
              </a:rPr>
              <a:t>Source: </a:t>
            </a:r>
            <a:r>
              <a:rPr b="0" sz="1200" i="0" u="none">
                <a:solidFill>
                  <a:srgbClr val="F8FAFC"/>
                </a:solidFill>
                <a:latin typeface="Noto Sans KR"/>
              </a:rPr>
              <a:t>easy-peasy.ai</a:t>
            </a:r>
          </a:p>
        </p:txBody>
      </p:sp>
      <p:sp>
        <p:nvSpPr>
          <p:cNvPr id="18" name="Rounded Rectangle 17"/>
          <p:cNvSpPr/>
          <p:nvPr/>
        </p:nvSpPr>
        <p:spPr>
          <a:xfrm>
            <a:off x="566928" y="3611880"/>
            <a:ext cx="11045952" cy="1883664"/>
          </a:xfrm>
          <a:prstGeom prst="roundRect">
            <a:avLst>
              <a:gd name="adj" fmla="val 4000"/>
            </a:avLst>
          </a:prstGeom>
          <a:solidFill>
            <a:srgbClr val="1E293B"/>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19" name="TextBox 18"/>
          <p:cNvSpPr txBox="1"/>
          <p:nvPr/>
        </p:nvSpPr>
        <p:spPr>
          <a:xfrm>
            <a:off x="950976" y="3840480"/>
            <a:ext cx="10277856" cy="1426464"/>
          </a:xfrm>
          <a:prstGeom prst="rect">
            <a:avLst/>
          </a:prstGeom>
          <a:noFill/>
        </p:spPr>
        <p:txBody>
          <a:bodyPr wrap="square" anchor="t" lIns="0" tIns="0" rIns="0" bIns="0">
            <a:spAutoFit/>
          </a:bodyPr>
          <a:lstStyle/>
          <a:p>
            <a:pPr algn="l">
              <a:spcAft>
                <a:spcPts val="700"/>
              </a:spcAft>
            </a:pPr>
            <a:r>
              <a:rPr sz="1250" b="1">
                <a:solidFill>
                  <a:srgbClr val="60A5FA"/>
                </a:solidFill>
                <a:latin typeface="Noto Sans KR"/>
              </a:rPr>
              <a:t>[저작권 안내 / Copyright Notice] </a:t>
            </a:r>
            <a:r>
              <a:rPr sz="1250" b="1">
                <a:solidFill>
                  <a:srgbClr val="F8FAFC"/>
                </a:solidFill>
                <a:latin typeface="Noto Sans KR"/>
              </a:rPr>
              <a:t>© 2026 Haeumkorean &amp; Haeonkorean. All rights reserved.</a:t>
            </a:r>
          </a:p>
          <a:p>
            <a:pPr algn="l">
              <a:spcAft>
                <a:spcPts val="500"/>
              </a:spcAft>
            </a:pPr>
            <a:r>
              <a:rPr sz="1150" b="0">
                <a:solidFill>
                  <a:srgbClr val="E2E8F0"/>
                </a:solidFill>
                <a:latin typeface="Noto Sans KR"/>
              </a:rPr>
              <a:t>본 수업 자료 및 브랜드 자료는 개인 학습용으로만 이용해 주시기를 부탁드립니다. 무단 복제, 배포, 2차 가공 및 상업적 이용은 금하고 있으며, 기타 목적으로 이용 시에는 사전에 별도로 문의 바랍니다.</a:t>
            </a:r>
          </a:p>
          <a:p>
            <a:pPr algn="l">
              <a:spcAft>
                <a:spcPts val="900"/>
              </a:spcAft>
            </a:pPr>
            <a:r>
              <a:rPr sz="1100" b="0">
                <a:solidFill>
                  <a:srgbClr val="94A3B8"/>
                </a:solidFill>
                <a:latin typeface="Noto Sans KR"/>
              </a:rPr>
              <a:t>These lesson and brand materials are provided for your personal study only. Please do not copy, share, modify, or use them for commercial purposes. If you would like to use them for any other purpose, please contact us in advance.</a:t>
            </a:r>
          </a:p>
          <a:p>
            <a:pPr algn="l">
              <a:spcAft>
                <a:spcPts val="0"/>
              </a:spcAft>
            </a:pPr>
            <a:r>
              <a:rPr sz="1200" b="1">
                <a:solidFill>
                  <a:srgbClr val="CBD5E1"/>
                </a:solidFill>
                <a:latin typeface="Noto Sans KR"/>
              </a:rPr>
              <a:t>문의처 (Contact): </a:t>
            </a:r>
            <a:r>
              <a:rPr sz="1200" b="1">
                <a:solidFill>
                  <a:srgbClr val="60A5FA"/>
                </a:solidFill>
                <a:latin typeface="Noto Sans KR"/>
              </a:rPr>
              <a:t>haeumkorean@gmail.com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